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Default Extension="wdp" ContentType="image/vnd.ms-photo"/>
  <Override PartName="/ppt/notesSlides/notesSlide8.xml" ContentType="application/vnd.openxmlformats-officedocument.presentationml.notesSlide+xml"/>
  <Override PartName="/ppt/notesSlides/notesSlide9.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Default Extension="xlsx" ContentType="application/vnd.openxmlformats-officedocument.spreadsheetml.sheet"/>
  <Override PartName="/ppt/charts/chart3.xml" ContentType="application/vnd.openxmlformats-officedocument.drawingml.char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6"/>
  </p:notesMasterIdLst>
  <p:sldIdLst>
    <p:sldId id="256" r:id="rId2"/>
    <p:sldId id="257" r:id="rId3"/>
    <p:sldId id="259" r:id="rId4"/>
    <p:sldId id="258" r:id="rId5"/>
    <p:sldId id="260" r:id="rId6"/>
    <p:sldId id="261" r:id="rId7"/>
    <p:sldId id="268" r:id="rId8"/>
    <p:sldId id="269" r:id="rId9"/>
    <p:sldId id="270" r:id="rId10"/>
    <p:sldId id="264" r:id="rId11"/>
    <p:sldId id="267" r:id="rId12"/>
    <p:sldId id="271" r:id="rId13"/>
    <p:sldId id="265" r:id="rId14"/>
    <p:sldId id="272" r:id="rId15"/>
  </p:sldIdLst>
  <p:sldSz cx="9144000" cy="5143500" type="screen16x9"/>
  <p:notesSz cx="6858000" cy="9144000"/>
  <p:embeddedFontLst>
    <p:embeddedFont>
      <p:font typeface="Raleway ExtraBold" charset="0"/>
      <p:bold r:id="rId17"/>
      <p:boldItalic r:id="rId18"/>
    </p:embeddedFont>
    <p:embeddedFont>
      <p:font typeface="Work Sans Light" charset="0"/>
      <p:regular r:id="rId19"/>
      <p:bold r:id="rId20"/>
    </p:embeddedFont>
    <p:embeddedFont>
      <p:font typeface="Calibri" pitchFamily="34" charset="0"/>
      <p:regular r:id="rId21"/>
      <p:bold r:id="rId22"/>
      <p:italic r:id="rId23"/>
      <p:boldItalic r:id="rId24"/>
    </p:embeddedFont>
    <p:embeddedFont>
      <p:font typeface="Raleway"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9DEEAC95-7FF4-4B26-B373-BE607BE56071}">
  <a:tblStyle styleId="{9DEEAC95-7FF4-4B26-B373-BE607BE5607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p:cViewPr varScale="1">
        <p:scale>
          <a:sx n="91" d="100"/>
          <a:sy n="91" d="100"/>
        </p:scale>
        <p:origin x="-810" y="-9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autoTitleDeleted val="1"/>
    <c:plotArea>
      <c:layout/>
      <c:barChart>
        <c:barDir val="col"/>
        <c:grouping val="clustered"/>
        <c:ser>
          <c:idx val="0"/>
          <c:order val="0"/>
          <c:tx>
            <c:strRef>
              <c:f>Sheet1!$B$1</c:f>
              <c:strCache>
                <c:ptCount val="1"/>
                <c:pt idx="0">
                  <c:v>Series 1</c:v>
                </c:pt>
              </c:strCache>
            </c:strRef>
          </c:tx>
          <c:spPr>
            <a:solidFill>
              <a:schemeClr val="accent1">
                <a:alpha val="85000"/>
              </a:schemeClr>
            </a:solidFill>
            <a:ln w="9525" cap="flat" cmpd="sng" algn="ctr">
              <a:solidFill>
                <a:schemeClr val="accent1">
                  <a:lumMod val="75000"/>
                </a:schemeClr>
              </a:solidFill>
              <a:round/>
            </a:ln>
            <a:effectLst/>
          </c:spP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0453-474F-9BFE-F0E2D088E7CC}"/>
            </c:ext>
          </c:extLst>
        </c:ser>
        <c:ser>
          <c:idx val="1"/>
          <c:order val="1"/>
          <c:tx>
            <c:strRef>
              <c:f>Sheet1!$C$1</c:f>
              <c:strCache>
                <c:ptCount val="1"/>
                <c:pt idx="0">
                  <c:v>Series 2</c:v>
                </c:pt>
              </c:strCache>
            </c:strRef>
          </c:tx>
          <c:spPr>
            <a:solidFill>
              <a:schemeClr val="accent2">
                <a:alpha val="85000"/>
              </a:schemeClr>
            </a:solidFill>
            <a:ln w="9525" cap="flat" cmpd="sng" algn="ctr">
              <a:noFill/>
              <a:round/>
            </a:ln>
            <a:effectLst/>
          </c:spP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0453-474F-9BFE-F0E2D088E7CC}"/>
            </c:ext>
          </c:extLst>
        </c:ser>
        <c:ser>
          <c:idx val="2"/>
          <c:order val="2"/>
          <c:tx>
            <c:strRef>
              <c:f>Sheet1!$D$1</c:f>
              <c:strCache>
                <c:ptCount val="1"/>
                <c:pt idx="0">
                  <c:v>Series 3</c:v>
                </c:pt>
              </c:strCache>
            </c:strRef>
          </c:tx>
          <c:spPr>
            <a:solidFill>
              <a:schemeClr val="accent3">
                <a:alpha val="85000"/>
              </a:schemeClr>
            </a:solidFill>
            <a:ln w="9525" cap="flat" cmpd="sng" algn="ctr">
              <a:solidFill>
                <a:schemeClr val="accent3">
                  <a:lumMod val="75000"/>
                </a:schemeClr>
              </a:solidFill>
              <a:round/>
            </a:ln>
            <a:effectLst/>
          </c:spP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0453-474F-9BFE-F0E2D088E7CC}"/>
            </c:ext>
          </c:extLst>
        </c:ser>
        <c:gapWidth val="65"/>
        <c:axId val="103991552"/>
        <c:axId val="104001920"/>
      </c:barChart>
      <c:catAx>
        <c:axId val="103991552"/>
        <c:scaling>
          <c:orientation val="minMax"/>
        </c:scaling>
        <c:delete val="1"/>
        <c:axPos val="b"/>
        <c:numFmt formatCode="General" sourceLinked="1"/>
        <c:majorTickMark val="none"/>
        <c:tickLblPos val="none"/>
        <c:crossAx val="104001920"/>
        <c:crosses val="autoZero"/>
        <c:auto val="1"/>
        <c:lblAlgn val="ctr"/>
        <c:lblOffset val="100"/>
      </c:catAx>
      <c:valAx>
        <c:axId val="104001920"/>
        <c:scaling>
          <c:orientation val="minMax"/>
        </c:scaling>
        <c:axPos val="l"/>
        <c:majorGridlines>
          <c:spPr>
            <a:ln w="9525" cap="flat" cmpd="sng" algn="ctr">
              <a:solidFill>
                <a:schemeClr val="dk1">
                  <a:lumMod val="15000"/>
                  <a:lumOff val="85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03991552"/>
        <c:crosses val="autoZero"/>
        <c:crossBetween val="between"/>
      </c:val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chart>
  <c:spPr>
    <a:noFill/>
    <a:ln w="9525" cap="flat" cmpd="sng" algn="ctr">
      <a:noFill/>
      <a:round/>
    </a:ln>
    <a:effectLst/>
  </c:spPr>
  <c:txPr>
    <a:bodyPr/>
    <a:lstStyle/>
    <a:p>
      <a:pPr>
        <a:defRPr/>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chart>
    <c:autoTitleDeleted val="1"/>
    <c:plotArea>
      <c:layout/>
      <c:lineChart>
        <c:grouping val="standard"/>
        <c:ser>
          <c:idx val="0"/>
          <c:order val="0"/>
          <c:tx>
            <c:strRef>
              <c:f>Sheet1!$B$1</c:f>
              <c:strCache>
                <c:ptCount val="1"/>
                <c:pt idx="0">
                  <c:v>Series 1</c:v>
                </c:pt>
              </c:strCache>
            </c:strRef>
          </c:tx>
          <c:spPr>
            <a:ln w="22225" cap="rnd">
              <a:solidFill>
                <a:schemeClr val="accent1"/>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5.5</c:v>
                </c:pt>
                <c:pt idx="2">
                  <c:v>8.5</c:v>
                </c:pt>
                <c:pt idx="3">
                  <c:v>4.5</c:v>
                </c:pt>
              </c:numCache>
            </c:numRef>
          </c:val>
          <c:extLst xmlns:c16r2="http://schemas.microsoft.com/office/drawing/2015/06/chart">
            <c:ext xmlns:c16="http://schemas.microsoft.com/office/drawing/2014/chart" uri="{C3380CC4-5D6E-409C-BE32-E72D297353CC}">
              <c16:uniqueId val="{00000000-CA35-F74A-A5B8-BC3A49A7F6E5}"/>
            </c:ext>
          </c:extLst>
        </c:ser>
        <c:ser>
          <c:idx val="1"/>
          <c:order val="1"/>
          <c:tx>
            <c:strRef>
              <c:f>Sheet1!$C$1</c:f>
              <c:strCache>
                <c:ptCount val="1"/>
                <c:pt idx="0">
                  <c:v>Series 2</c:v>
                </c:pt>
              </c:strCache>
            </c:strRef>
          </c:tx>
          <c:spPr>
            <a:ln w="22225" cap="rnd">
              <a:solidFill>
                <a:schemeClr val="accent2"/>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5.4</c:v>
                </c:pt>
                <c:pt idx="1">
                  <c:v>4.4000000000000004</c:v>
                </c:pt>
                <c:pt idx="2">
                  <c:v>6.8</c:v>
                </c:pt>
                <c:pt idx="3">
                  <c:v>2.8</c:v>
                </c:pt>
              </c:numCache>
            </c:numRef>
          </c:val>
          <c:extLst xmlns:c16r2="http://schemas.microsoft.com/office/drawing/2015/06/chart">
            <c:ext xmlns:c16="http://schemas.microsoft.com/office/drawing/2014/chart" uri="{C3380CC4-5D6E-409C-BE32-E72D297353CC}">
              <c16:uniqueId val="{00000001-CA35-F74A-A5B8-BC3A49A7F6E5}"/>
            </c:ext>
          </c:extLst>
        </c:ser>
        <c:ser>
          <c:idx val="2"/>
          <c:order val="2"/>
          <c:tx>
            <c:strRef>
              <c:f>Sheet1!$D$1</c:f>
              <c:strCache>
                <c:ptCount val="1"/>
                <c:pt idx="0">
                  <c:v>Series 3</c:v>
                </c:pt>
              </c:strCache>
            </c:strRef>
          </c:tx>
          <c:spPr>
            <a:ln w="22225"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CA35-F74A-A5B8-BC3A49A7F6E5}"/>
            </c:ext>
          </c:extLst>
        </c:ser>
        <c:marker val="1"/>
        <c:axId val="172337024"/>
        <c:axId val="172716800"/>
      </c:lineChart>
      <c:catAx>
        <c:axId val="17233702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tickLblPos val="none"/>
        <c:crossAx val="172716800"/>
        <c:crosses val="autoZero"/>
        <c:auto val="1"/>
        <c:lblAlgn val="ctr"/>
        <c:lblOffset val="100"/>
      </c:catAx>
      <c:valAx>
        <c:axId val="172716800"/>
        <c:scaling>
          <c:orientation val="minMax"/>
        </c:scaling>
        <c:axPos val="l"/>
        <c:numFmt formatCode="General" sourceLinked="1"/>
        <c:maj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337024"/>
        <c:crosses val="autoZero"/>
        <c:crossBetween val="between"/>
      </c:valAx>
      <c:spPr>
        <a:noFill/>
        <a:ln>
          <a:noFill/>
        </a:ln>
        <a:effectLst/>
      </c:spPr>
    </c:plotArea>
    <c:legend>
      <c:legendPos val="t"/>
      <c:layout/>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chart>
  <c:spPr>
    <a:noFill/>
    <a:ln>
      <a:noFill/>
    </a:ln>
    <a:effectLst/>
  </c:spPr>
  <c:txPr>
    <a:bodyPr/>
    <a:lstStyle/>
    <a:p>
      <a:pPr>
        <a:defRPr/>
      </a:pPr>
      <a:endParaRPr lang="en-US"/>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chart>
    <c:autoTitleDeleted val="1"/>
    <c:plotArea>
      <c:layout/>
      <c:stockChart>
        <c:ser>
          <c:idx val="0"/>
          <c:order val="0"/>
          <c:tx>
            <c:strRef>
              <c:f>Sheet1!$B$1</c:f>
              <c:strCache>
                <c:ptCount val="1"/>
                <c:pt idx="0">
                  <c:v>Open</c:v>
                </c:pt>
              </c:strCache>
            </c:strRef>
          </c:tx>
          <c:spPr>
            <a:ln w="1905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Sheet1!$B$2:$B$6</c:f>
              <c:numCache>
                <c:formatCode>General</c:formatCode>
                <c:ptCount val="5"/>
                <c:pt idx="0">
                  <c:v>44</c:v>
                </c:pt>
                <c:pt idx="1">
                  <c:v>25</c:v>
                </c:pt>
                <c:pt idx="2">
                  <c:v>38</c:v>
                </c:pt>
                <c:pt idx="3">
                  <c:v>50</c:v>
                </c:pt>
                <c:pt idx="4">
                  <c:v>34</c:v>
                </c:pt>
              </c:numCache>
            </c:numRef>
          </c:val>
          <c:extLst xmlns:c16r2="http://schemas.microsoft.com/office/drawing/2015/06/chart">
            <c:ext xmlns:c16="http://schemas.microsoft.com/office/drawing/2014/chart" uri="{C3380CC4-5D6E-409C-BE32-E72D297353CC}">
              <c16:uniqueId val="{00000000-900F-BB42-B734-5C70BFB4D1F5}"/>
            </c:ext>
          </c:extLst>
        </c:ser>
        <c:ser>
          <c:idx val="1"/>
          <c:order val="1"/>
          <c:tx>
            <c:strRef>
              <c:f>Sheet1!$C$1</c:f>
              <c:strCache>
                <c:ptCount val="1"/>
                <c:pt idx="0">
                  <c:v>High</c:v>
                </c:pt>
              </c:strCache>
            </c:strRef>
          </c:tx>
          <c:spPr>
            <a:ln w="1905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Sheet1!$C$2:$C$6</c:f>
              <c:numCache>
                <c:formatCode>General</c:formatCode>
                <c:ptCount val="5"/>
                <c:pt idx="0">
                  <c:v>55</c:v>
                </c:pt>
                <c:pt idx="1">
                  <c:v>57</c:v>
                </c:pt>
                <c:pt idx="2">
                  <c:v>57</c:v>
                </c:pt>
                <c:pt idx="3">
                  <c:v>58</c:v>
                </c:pt>
                <c:pt idx="4">
                  <c:v>36</c:v>
                </c:pt>
              </c:numCache>
            </c:numRef>
          </c:val>
          <c:extLst xmlns:c16r2="http://schemas.microsoft.com/office/drawing/2015/06/chart">
            <c:ext xmlns:c16="http://schemas.microsoft.com/office/drawing/2014/chart" uri="{C3380CC4-5D6E-409C-BE32-E72D297353CC}">
              <c16:uniqueId val="{00000001-900F-BB42-B734-5C70BFB4D1F5}"/>
            </c:ext>
          </c:extLst>
        </c:ser>
        <c:ser>
          <c:idx val="2"/>
          <c:order val="2"/>
          <c:tx>
            <c:strRef>
              <c:f>Sheet1!$D$1</c:f>
              <c:strCache>
                <c:ptCount val="1"/>
                <c:pt idx="0">
                  <c:v>Low</c:v>
                </c:pt>
              </c:strCache>
            </c:strRef>
          </c:tx>
          <c:spPr>
            <a:ln w="1905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Sheet1!$D$2:$D$6</c:f>
              <c:numCache>
                <c:formatCode>General</c:formatCode>
                <c:ptCount val="5"/>
                <c:pt idx="0">
                  <c:v>11</c:v>
                </c:pt>
                <c:pt idx="1">
                  <c:v>12</c:v>
                </c:pt>
                <c:pt idx="2">
                  <c:v>13</c:v>
                </c:pt>
                <c:pt idx="3">
                  <c:v>11</c:v>
                </c:pt>
                <c:pt idx="4">
                  <c:v>5</c:v>
                </c:pt>
              </c:numCache>
            </c:numRef>
          </c:val>
          <c:extLst xmlns:c16r2="http://schemas.microsoft.com/office/drawing/2015/06/chart">
            <c:ext xmlns:c16="http://schemas.microsoft.com/office/drawing/2014/chart" uri="{C3380CC4-5D6E-409C-BE32-E72D297353CC}">
              <c16:uniqueId val="{00000002-900F-BB42-B734-5C70BFB4D1F5}"/>
            </c:ext>
          </c:extLst>
        </c:ser>
        <c:ser>
          <c:idx val="3"/>
          <c:order val="3"/>
          <c:tx>
            <c:strRef>
              <c:f>Sheet1!$E$1</c:f>
              <c:strCache>
                <c:ptCount val="1"/>
                <c:pt idx="0">
                  <c:v>Close</c:v>
                </c:pt>
              </c:strCache>
            </c:strRef>
          </c:tx>
          <c:spPr>
            <a:ln w="19050" cap="rnd">
              <a:solidFill>
                <a:schemeClr val="tx1">
                  <a:lumMod val="50000"/>
                  <a:lumOff val="50000"/>
                </a:schemeClr>
              </a:solid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Sheet1!$E$2:$E$6</c:f>
              <c:numCache>
                <c:formatCode>General</c:formatCode>
                <c:ptCount val="5"/>
                <c:pt idx="0">
                  <c:v>25</c:v>
                </c:pt>
                <c:pt idx="1">
                  <c:v>38</c:v>
                </c:pt>
                <c:pt idx="2">
                  <c:v>50</c:v>
                </c:pt>
                <c:pt idx="3">
                  <c:v>34</c:v>
                </c:pt>
                <c:pt idx="4">
                  <c:v>18</c:v>
                </c:pt>
              </c:numCache>
            </c:numRef>
          </c:val>
          <c:extLst xmlns:c16r2="http://schemas.microsoft.com/office/drawing/2015/06/chart">
            <c:ext xmlns:c16="http://schemas.microsoft.com/office/drawing/2014/chart" uri="{C3380CC4-5D6E-409C-BE32-E72D297353CC}">
              <c16:uniqueId val="{00000003-900F-BB42-B734-5C70BFB4D1F5}"/>
            </c:ext>
          </c:extLst>
        </c:ser>
        <c:hiLowLines>
          <c:spPr>
            <a:ln w="9525" cap="flat" cmpd="sng" algn="ctr">
              <a:solidFill>
                <a:schemeClr val="tx1">
                  <a:lumMod val="75000"/>
                  <a:lumOff val="25000"/>
                </a:schemeClr>
              </a:solidFill>
              <a:round/>
            </a:ln>
            <a:effectLst/>
          </c:spPr>
        </c:hiLowLines>
        <c:upDownBars>
          <c:gapWidth val="150"/>
          <c:upBars>
            <c:spPr>
              <a:solidFill>
                <a:schemeClr val="accent5"/>
              </a:solidFill>
              <a:ln w="9525" cap="flat" cmpd="sng" algn="ctr">
                <a:solidFill>
                  <a:schemeClr val="tx1">
                    <a:lumMod val="65000"/>
                    <a:lumOff val="35000"/>
                  </a:schemeClr>
                </a:solidFill>
                <a:round/>
              </a:ln>
              <a:effectLst/>
            </c:spPr>
          </c:upBars>
          <c:downBars>
            <c:spPr>
              <a:solidFill>
                <a:schemeClr val="accent6"/>
              </a:solidFill>
              <a:ln w="9525" cap="flat" cmpd="sng" algn="ctr">
                <a:solidFill>
                  <a:schemeClr val="tx1">
                    <a:lumMod val="65000"/>
                    <a:lumOff val="35000"/>
                  </a:schemeClr>
                </a:solidFill>
                <a:round/>
              </a:ln>
              <a:effectLst/>
            </c:spPr>
          </c:downBars>
        </c:upDownBars>
        <c:axId val="173795968"/>
        <c:axId val="174287872"/>
      </c:stockChart>
      <c:dateAx>
        <c:axId val="173795968"/>
        <c:scaling>
          <c:orientation val="minMax"/>
        </c:scaling>
        <c:delete val="1"/>
        <c:axPos val="b"/>
        <c:numFmt formatCode="m/d/yyyy" sourceLinked="1"/>
        <c:tickLblPos val="none"/>
        <c:crossAx val="174287872"/>
        <c:crosses val="autoZero"/>
        <c:auto val="1"/>
        <c:lblOffset val="100"/>
        <c:baseTimeUnit val="months"/>
      </c:dateAx>
      <c:valAx>
        <c:axId val="17428787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tickLblPos val="none"/>
        <c:crossAx val="173795968"/>
        <c:crosses val="autoZero"/>
        <c:crossBetween val="between"/>
      </c:valAx>
      <c:spPr>
        <a:noFill/>
        <a:ln>
          <a:noFill/>
        </a:ln>
        <a:effectLst/>
      </c:spPr>
    </c:plotArea>
    <c:plotVisOnly val="1"/>
    <c:dispBlanksAs val="gap"/>
  </c:chart>
  <c:spPr>
    <a:noFill/>
    <a:ln>
      <a:noFill/>
    </a:ln>
    <a:effectLst/>
  </c:spPr>
  <c:txPr>
    <a:bodyPr/>
    <a:lstStyle/>
    <a:p>
      <a:pPr>
        <a:defRPr/>
      </a:pPr>
      <a:endParaRPr lang="en-US"/>
    </a:p>
  </c:txPr>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353775" y="3795498"/>
            <a:ext cx="1722922" cy="1698645"/>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 name="Google Shape;11;p2"/>
          <p:cNvSpPr/>
          <p:nvPr/>
        </p:nvSpPr>
        <p:spPr>
          <a:xfrm>
            <a:off x="6654971" y="-410153"/>
            <a:ext cx="2805957" cy="2661973"/>
          </a:xfrm>
          <a:custGeom>
            <a:avLst/>
            <a:gdLst/>
            <a:ahLst/>
            <a:cxnLst/>
            <a:rect l="l" t="t" r="r" b="b"/>
            <a:pathLst>
              <a:path w="1899125" h="1801674" extrusionOk="0">
                <a:moveTo>
                  <a:pt x="1818538" y="707752"/>
                </a:moveTo>
                <a:cubicBezTo>
                  <a:pt x="1831074" y="497125"/>
                  <a:pt x="1753858" y="325519"/>
                  <a:pt x="1578309" y="205746"/>
                </a:cubicBezTo>
                <a:cubicBezTo>
                  <a:pt x="1408528" y="89914"/>
                  <a:pt x="1198250" y="22552"/>
                  <a:pt x="994519" y="4769"/>
                </a:cubicBezTo>
                <a:cubicBezTo>
                  <a:pt x="827085" y="-9839"/>
                  <a:pt x="652527" y="8307"/>
                  <a:pt x="495522" y="70381"/>
                </a:cubicBezTo>
                <a:cubicBezTo>
                  <a:pt x="429934" y="95571"/>
                  <a:pt x="368486" y="130433"/>
                  <a:pt x="313219" y="173809"/>
                </a:cubicBezTo>
                <a:cubicBezTo>
                  <a:pt x="239976" y="232551"/>
                  <a:pt x="210471" y="301682"/>
                  <a:pt x="158916" y="375104"/>
                </a:cubicBezTo>
                <a:cubicBezTo>
                  <a:pt x="103122" y="454565"/>
                  <a:pt x="46440" y="506438"/>
                  <a:pt x="18368" y="605174"/>
                </a:cubicBezTo>
                <a:cubicBezTo>
                  <a:pt x="-14565" y="720999"/>
                  <a:pt x="5923" y="819242"/>
                  <a:pt x="10454" y="934958"/>
                </a:cubicBezTo>
                <a:cubicBezTo>
                  <a:pt x="14758" y="1044814"/>
                  <a:pt x="-1278" y="1145825"/>
                  <a:pt x="25122" y="1255759"/>
                </a:cubicBezTo>
                <a:cubicBezTo>
                  <a:pt x="47323" y="1350745"/>
                  <a:pt x="90532" y="1439548"/>
                  <a:pt x="151572" y="1515641"/>
                </a:cubicBezTo>
                <a:cubicBezTo>
                  <a:pt x="422033" y="1849229"/>
                  <a:pt x="943761" y="1837532"/>
                  <a:pt x="1324630" y="1747856"/>
                </a:cubicBezTo>
                <a:cubicBezTo>
                  <a:pt x="1538265" y="1697565"/>
                  <a:pt x="1682812" y="1551189"/>
                  <a:pt x="1774457" y="1356692"/>
                </a:cubicBezTo>
                <a:cubicBezTo>
                  <a:pt x="1865783" y="1162882"/>
                  <a:pt x="1991560" y="890940"/>
                  <a:pt x="1818538" y="707752"/>
                </a:cubicBezTo>
                <a:close/>
                <a:moveTo>
                  <a:pt x="1780057" y="1013000"/>
                </a:moveTo>
                <a:cubicBezTo>
                  <a:pt x="1773893" y="989902"/>
                  <a:pt x="1783298" y="964666"/>
                  <a:pt x="1787413" y="941387"/>
                </a:cubicBezTo>
                <a:cubicBezTo>
                  <a:pt x="1787430" y="965448"/>
                  <a:pt x="1784958" y="989447"/>
                  <a:pt x="1780037" y="1013000"/>
                </a:cubicBezTo>
                <a:close/>
                <a:moveTo>
                  <a:pt x="1240206" y="1350652"/>
                </a:moveTo>
                <a:cubicBezTo>
                  <a:pt x="1199929" y="1367787"/>
                  <a:pt x="1164079" y="1357269"/>
                  <a:pt x="1121896" y="1347528"/>
                </a:cubicBezTo>
                <a:cubicBezTo>
                  <a:pt x="1185325" y="1323272"/>
                  <a:pt x="1246595" y="1293709"/>
                  <a:pt x="1305055" y="1259156"/>
                </a:cubicBezTo>
                <a:cubicBezTo>
                  <a:pt x="1286530" y="1291734"/>
                  <a:pt x="1264799" y="1322383"/>
                  <a:pt x="1240186" y="1350646"/>
                </a:cubicBezTo>
                <a:close/>
                <a:moveTo>
                  <a:pt x="1291243" y="1489342"/>
                </a:moveTo>
                <a:cubicBezTo>
                  <a:pt x="1273962" y="1493315"/>
                  <a:pt x="1256501" y="1496665"/>
                  <a:pt x="1238987" y="1499452"/>
                </a:cubicBezTo>
                <a:cubicBezTo>
                  <a:pt x="1256980" y="1483982"/>
                  <a:pt x="1267701" y="1489167"/>
                  <a:pt x="1291223" y="1489348"/>
                </a:cubicBezTo>
                <a:close/>
                <a:moveTo>
                  <a:pt x="1066251" y="829391"/>
                </a:moveTo>
                <a:cubicBezTo>
                  <a:pt x="1043961" y="799579"/>
                  <a:pt x="1027361" y="796436"/>
                  <a:pt x="1043676" y="759852"/>
                </a:cubicBezTo>
                <a:cubicBezTo>
                  <a:pt x="1056548" y="779930"/>
                  <a:pt x="1068915" y="804660"/>
                  <a:pt x="1066251" y="829391"/>
                </a:cubicBezTo>
                <a:close/>
                <a:moveTo>
                  <a:pt x="131680" y="905133"/>
                </a:moveTo>
                <a:cubicBezTo>
                  <a:pt x="135569" y="877323"/>
                  <a:pt x="140671" y="849592"/>
                  <a:pt x="146822" y="822178"/>
                </a:cubicBezTo>
                <a:cubicBezTo>
                  <a:pt x="168547" y="893395"/>
                  <a:pt x="196336" y="962619"/>
                  <a:pt x="229884" y="1029092"/>
                </a:cubicBezTo>
                <a:cubicBezTo>
                  <a:pt x="262843" y="1095845"/>
                  <a:pt x="272015" y="1165598"/>
                  <a:pt x="298810" y="1235112"/>
                </a:cubicBezTo>
                <a:cubicBezTo>
                  <a:pt x="217288" y="1140213"/>
                  <a:pt x="159946" y="1026998"/>
                  <a:pt x="131680" y="905133"/>
                </a:cubicBezTo>
                <a:close/>
                <a:moveTo>
                  <a:pt x="263413" y="518227"/>
                </a:moveTo>
                <a:cubicBezTo>
                  <a:pt x="267756" y="601097"/>
                  <a:pt x="263265" y="667409"/>
                  <a:pt x="254417" y="750351"/>
                </a:cubicBezTo>
                <a:cubicBezTo>
                  <a:pt x="242890" y="706980"/>
                  <a:pt x="235842" y="662542"/>
                  <a:pt x="233384" y="617733"/>
                </a:cubicBezTo>
                <a:cubicBezTo>
                  <a:pt x="231686" y="584111"/>
                  <a:pt x="263660" y="522899"/>
                  <a:pt x="263413" y="518207"/>
                </a:cubicBezTo>
                <a:close/>
                <a:moveTo>
                  <a:pt x="454798" y="739444"/>
                </a:moveTo>
                <a:cubicBezTo>
                  <a:pt x="460884" y="691751"/>
                  <a:pt x="468441" y="598388"/>
                  <a:pt x="506592" y="564461"/>
                </a:cubicBezTo>
                <a:cubicBezTo>
                  <a:pt x="560559" y="516503"/>
                  <a:pt x="618427" y="559464"/>
                  <a:pt x="661686" y="596690"/>
                </a:cubicBezTo>
                <a:cubicBezTo>
                  <a:pt x="571591" y="647105"/>
                  <a:pt x="494711" y="685938"/>
                  <a:pt x="463872" y="794233"/>
                </a:cubicBezTo>
                <a:cubicBezTo>
                  <a:pt x="451181" y="778945"/>
                  <a:pt x="447713" y="758006"/>
                  <a:pt x="454797" y="739444"/>
                </a:cubicBezTo>
                <a:close/>
                <a:moveTo>
                  <a:pt x="731461" y="908134"/>
                </a:moveTo>
                <a:cubicBezTo>
                  <a:pt x="722308" y="910395"/>
                  <a:pt x="744800" y="779767"/>
                  <a:pt x="748890" y="771388"/>
                </a:cubicBezTo>
                <a:cubicBezTo>
                  <a:pt x="760771" y="795114"/>
                  <a:pt x="730521" y="879935"/>
                  <a:pt x="731435" y="908134"/>
                </a:cubicBezTo>
                <a:close/>
                <a:moveTo>
                  <a:pt x="845227" y="1379142"/>
                </a:moveTo>
                <a:cubicBezTo>
                  <a:pt x="857758" y="1385458"/>
                  <a:pt x="870425" y="1391522"/>
                  <a:pt x="883229" y="1397334"/>
                </a:cubicBezTo>
                <a:cubicBezTo>
                  <a:pt x="752707" y="1462829"/>
                  <a:pt x="626011" y="1370055"/>
                  <a:pt x="553798" y="1260257"/>
                </a:cubicBezTo>
                <a:cubicBezTo>
                  <a:pt x="638530" y="1325267"/>
                  <a:pt x="739171" y="1366326"/>
                  <a:pt x="845201" y="1379142"/>
                </a:cubicBezTo>
                <a:close/>
                <a:moveTo>
                  <a:pt x="900431" y="1221080"/>
                </a:moveTo>
                <a:cubicBezTo>
                  <a:pt x="851903" y="1224269"/>
                  <a:pt x="735408" y="1064244"/>
                  <a:pt x="764601" y="1038036"/>
                </a:cubicBezTo>
                <a:cubicBezTo>
                  <a:pt x="801100" y="1107529"/>
                  <a:pt x="838959" y="1170361"/>
                  <a:pt x="900405" y="1221080"/>
                </a:cubicBezTo>
                <a:close/>
                <a:moveTo>
                  <a:pt x="868554" y="883856"/>
                </a:moveTo>
                <a:cubicBezTo>
                  <a:pt x="876831" y="858244"/>
                  <a:pt x="875101" y="846987"/>
                  <a:pt x="894416" y="825528"/>
                </a:cubicBezTo>
                <a:cubicBezTo>
                  <a:pt x="912798" y="846164"/>
                  <a:pt x="891065" y="881406"/>
                  <a:pt x="868528" y="883856"/>
                </a:cubicBezTo>
                <a:close/>
                <a:moveTo>
                  <a:pt x="728486" y="1608635"/>
                </a:moveTo>
                <a:cubicBezTo>
                  <a:pt x="649811" y="1617598"/>
                  <a:pt x="547608" y="1627157"/>
                  <a:pt x="504071" y="1545122"/>
                </a:cubicBezTo>
                <a:cubicBezTo>
                  <a:pt x="575905" y="1575650"/>
                  <a:pt x="651306" y="1596990"/>
                  <a:pt x="728486" y="1608635"/>
                </a:cubicBezTo>
                <a:close/>
                <a:moveTo>
                  <a:pt x="613968" y="944705"/>
                </a:moveTo>
                <a:cubicBezTo>
                  <a:pt x="601558" y="949388"/>
                  <a:pt x="589242" y="954311"/>
                  <a:pt x="577022" y="959475"/>
                </a:cubicBezTo>
                <a:cubicBezTo>
                  <a:pt x="563190" y="872093"/>
                  <a:pt x="576374" y="816384"/>
                  <a:pt x="638384" y="749956"/>
                </a:cubicBezTo>
                <a:cubicBezTo>
                  <a:pt x="611193" y="810726"/>
                  <a:pt x="608452" y="879287"/>
                  <a:pt x="613968" y="944705"/>
                </a:cubicBezTo>
                <a:close/>
                <a:moveTo>
                  <a:pt x="591846" y="303276"/>
                </a:moveTo>
                <a:cubicBezTo>
                  <a:pt x="628408" y="288330"/>
                  <a:pt x="667749" y="281390"/>
                  <a:pt x="707219" y="282926"/>
                </a:cubicBezTo>
                <a:cubicBezTo>
                  <a:pt x="663312" y="299699"/>
                  <a:pt x="637373" y="298999"/>
                  <a:pt x="591846" y="303276"/>
                </a:cubicBezTo>
                <a:close/>
                <a:moveTo>
                  <a:pt x="1317850" y="417689"/>
                </a:moveTo>
                <a:lnTo>
                  <a:pt x="1307285" y="402472"/>
                </a:lnTo>
                <a:cubicBezTo>
                  <a:pt x="1317340" y="410681"/>
                  <a:pt x="1327462" y="418817"/>
                  <a:pt x="1337651" y="426879"/>
                </a:cubicBezTo>
                <a:cubicBezTo>
                  <a:pt x="1330187" y="426198"/>
                  <a:pt x="1323189" y="422950"/>
                  <a:pt x="1317850" y="417689"/>
                </a:cubicBezTo>
                <a:close/>
                <a:moveTo>
                  <a:pt x="1632061" y="731809"/>
                </a:moveTo>
                <a:cubicBezTo>
                  <a:pt x="1624353" y="721440"/>
                  <a:pt x="1616512" y="711161"/>
                  <a:pt x="1608539" y="700973"/>
                </a:cubicBezTo>
                <a:cubicBezTo>
                  <a:pt x="1627021" y="705221"/>
                  <a:pt x="1634861" y="715499"/>
                  <a:pt x="1632061" y="731809"/>
                </a:cubicBezTo>
                <a:close/>
                <a:moveTo>
                  <a:pt x="1164124" y="1111237"/>
                </a:moveTo>
                <a:cubicBezTo>
                  <a:pt x="1193935" y="1064028"/>
                  <a:pt x="1216052" y="1012382"/>
                  <a:pt x="1229647" y="958230"/>
                </a:cubicBezTo>
                <a:cubicBezTo>
                  <a:pt x="1274209" y="1032391"/>
                  <a:pt x="1272861" y="1190594"/>
                  <a:pt x="1155108" y="1191904"/>
                </a:cubicBezTo>
                <a:cubicBezTo>
                  <a:pt x="1160632" y="1165356"/>
                  <a:pt x="1163651" y="1138349"/>
                  <a:pt x="1164124" y="1111237"/>
                </a:cubicBezTo>
                <a:close/>
                <a:moveTo>
                  <a:pt x="1241023" y="537578"/>
                </a:moveTo>
                <a:lnTo>
                  <a:pt x="1217041" y="518933"/>
                </a:lnTo>
                <a:cubicBezTo>
                  <a:pt x="1228622" y="518119"/>
                  <a:pt x="1238958" y="526155"/>
                  <a:pt x="1241023" y="537578"/>
                </a:cubicBezTo>
                <a:close/>
                <a:moveTo>
                  <a:pt x="1601403" y="917090"/>
                </a:moveTo>
                <a:cubicBezTo>
                  <a:pt x="1587347" y="952543"/>
                  <a:pt x="1569018" y="986148"/>
                  <a:pt x="1546821" y="1017161"/>
                </a:cubicBezTo>
                <a:cubicBezTo>
                  <a:pt x="1537578" y="966383"/>
                  <a:pt x="1516869" y="922009"/>
                  <a:pt x="1501184" y="873403"/>
                </a:cubicBezTo>
                <a:cubicBezTo>
                  <a:pt x="1486723" y="828600"/>
                  <a:pt x="1481836" y="780448"/>
                  <a:pt x="1468853" y="734622"/>
                </a:cubicBezTo>
                <a:cubicBezTo>
                  <a:pt x="1518813" y="791032"/>
                  <a:pt x="1563203" y="852139"/>
                  <a:pt x="1601403" y="917090"/>
                </a:cubicBezTo>
                <a:close/>
                <a:moveTo>
                  <a:pt x="1506499" y="1277230"/>
                </a:moveTo>
                <a:cubicBezTo>
                  <a:pt x="1528504" y="1241119"/>
                  <a:pt x="1535426" y="1195876"/>
                  <a:pt x="1557892" y="1163168"/>
                </a:cubicBezTo>
                <a:cubicBezTo>
                  <a:pt x="1581226" y="1129254"/>
                  <a:pt x="1618521" y="1102410"/>
                  <a:pt x="1643080" y="1067996"/>
                </a:cubicBezTo>
                <a:cubicBezTo>
                  <a:pt x="1627336" y="1135145"/>
                  <a:pt x="1607386" y="1202526"/>
                  <a:pt x="1575930" y="1264204"/>
                </a:cubicBezTo>
                <a:cubicBezTo>
                  <a:pt x="1539633" y="1335351"/>
                  <a:pt x="1511412" y="1355584"/>
                  <a:pt x="1428460" y="1365590"/>
                </a:cubicBezTo>
                <a:cubicBezTo>
                  <a:pt x="1459219" y="1340695"/>
                  <a:pt x="1485597" y="1310830"/>
                  <a:pt x="1506499" y="1277231"/>
                </a:cubicBezTo>
                <a:close/>
                <a:moveTo>
                  <a:pt x="1533521" y="332875"/>
                </a:moveTo>
                <a:cubicBezTo>
                  <a:pt x="1592389" y="376330"/>
                  <a:pt x="1638930" y="434359"/>
                  <a:pt x="1668566" y="501253"/>
                </a:cubicBezTo>
                <a:cubicBezTo>
                  <a:pt x="1556693" y="420243"/>
                  <a:pt x="1442466" y="350191"/>
                  <a:pt x="1337301" y="259356"/>
                </a:cubicBezTo>
                <a:cubicBezTo>
                  <a:pt x="1295598" y="223329"/>
                  <a:pt x="1253688" y="183977"/>
                  <a:pt x="1199974" y="166680"/>
                </a:cubicBezTo>
                <a:cubicBezTo>
                  <a:pt x="1173730" y="158255"/>
                  <a:pt x="1150189" y="159985"/>
                  <a:pt x="1123763" y="157555"/>
                </a:cubicBezTo>
                <a:cubicBezTo>
                  <a:pt x="1079629" y="153498"/>
                  <a:pt x="1075922" y="156051"/>
                  <a:pt x="1034964" y="129201"/>
                </a:cubicBezTo>
                <a:cubicBezTo>
                  <a:pt x="1213839" y="155578"/>
                  <a:pt x="1388941" y="223361"/>
                  <a:pt x="1533521" y="332875"/>
                </a:cubicBezTo>
                <a:close/>
                <a:moveTo>
                  <a:pt x="982366" y="363652"/>
                </a:moveTo>
                <a:cubicBezTo>
                  <a:pt x="945492" y="365499"/>
                  <a:pt x="954592" y="374177"/>
                  <a:pt x="913563" y="371507"/>
                </a:cubicBezTo>
                <a:cubicBezTo>
                  <a:pt x="884920" y="369640"/>
                  <a:pt x="855455" y="358389"/>
                  <a:pt x="826709" y="354657"/>
                </a:cubicBezTo>
                <a:cubicBezTo>
                  <a:pt x="894008" y="332557"/>
                  <a:pt x="916603" y="332751"/>
                  <a:pt x="982366" y="363652"/>
                </a:cubicBezTo>
                <a:close/>
                <a:moveTo>
                  <a:pt x="881751" y="188974"/>
                </a:moveTo>
                <a:lnTo>
                  <a:pt x="896899" y="196440"/>
                </a:lnTo>
                <a:cubicBezTo>
                  <a:pt x="837460" y="176929"/>
                  <a:pt x="775327" y="166870"/>
                  <a:pt x="712768" y="166628"/>
                </a:cubicBezTo>
                <a:cubicBezTo>
                  <a:pt x="682225" y="166870"/>
                  <a:pt x="651806" y="170526"/>
                  <a:pt x="622076" y="177529"/>
                </a:cubicBezTo>
                <a:lnTo>
                  <a:pt x="592449" y="185876"/>
                </a:lnTo>
                <a:cubicBezTo>
                  <a:pt x="573172" y="201637"/>
                  <a:pt x="555272" y="200598"/>
                  <a:pt x="538748" y="182759"/>
                </a:cubicBezTo>
                <a:cubicBezTo>
                  <a:pt x="644580" y="132072"/>
                  <a:pt x="776936" y="139758"/>
                  <a:pt x="881751" y="188974"/>
                </a:cubicBezTo>
                <a:close/>
                <a:moveTo>
                  <a:pt x="214866" y="1384255"/>
                </a:moveTo>
                <a:cubicBezTo>
                  <a:pt x="191487" y="1347181"/>
                  <a:pt x="172644" y="1307435"/>
                  <a:pt x="158741" y="1265869"/>
                </a:cubicBezTo>
                <a:cubicBezTo>
                  <a:pt x="193513" y="1313954"/>
                  <a:pt x="233150" y="1358325"/>
                  <a:pt x="277025" y="1398280"/>
                </a:cubicBezTo>
                <a:cubicBezTo>
                  <a:pt x="297559" y="1416945"/>
                  <a:pt x="339489" y="1436944"/>
                  <a:pt x="352465" y="1459115"/>
                </a:cubicBezTo>
                <a:cubicBezTo>
                  <a:pt x="364450" y="1479582"/>
                  <a:pt x="363024" y="1519795"/>
                  <a:pt x="369155" y="1542718"/>
                </a:cubicBezTo>
                <a:cubicBezTo>
                  <a:pt x="307803" y="1500558"/>
                  <a:pt x="255371" y="1446708"/>
                  <a:pt x="214866" y="1384255"/>
                </a:cubicBezTo>
                <a:close/>
                <a:moveTo>
                  <a:pt x="1479256" y="1570216"/>
                </a:moveTo>
                <a:cubicBezTo>
                  <a:pt x="1327449" y="1670760"/>
                  <a:pt x="1099366" y="1675297"/>
                  <a:pt x="923778" y="1679872"/>
                </a:cubicBezTo>
                <a:cubicBezTo>
                  <a:pt x="988666" y="1657403"/>
                  <a:pt x="1038030" y="1628207"/>
                  <a:pt x="1106904" y="1625329"/>
                </a:cubicBezTo>
                <a:cubicBezTo>
                  <a:pt x="1170621" y="1623535"/>
                  <a:pt x="1234050" y="1616067"/>
                  <a:pt x="1296441" y="1603016"/>
                </a:cubicBezTo>
                <a:cubicBezTo>
                  <a:pt x="1353688" y="1590948"/>
                  <a:pt x="1408748" y="1570185"/>
                  <a:pt x="1459708" y="1541448"/>
                </a:cubicBezTo>
                <a:cubicBezTo>
                  <a:pt x="1518269" y="1507573"/>
                  <a:pt x="1559791" y="1451805"/>
                  <a:pt x="1617257" y="1420042"/>
                </a:cubicBezTo>
                <a:cubicBezTo>
                  <a:pt x="1581556" y="1478325"/>
                  <a:pt x="1536658" y="1532193"/>
                  <a:pt x="1479256" y="1570216"/>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 name="Google Shape;12;p2"/>
          <p:cNvSpPr/>
          <p:nvPr/>
        </p:nvSpPr>
        <p:spPr>
          <a:xfrm>
            <a:off x="6017770" y="693100"/>
            <a:ext cx="1910145" cy="1701221"/>
          </a:xfrm>
          <a:custGeom>
            <a:avLst/>
            <a:gdLst/>
            <a:ahLst/>
            <a:cxnLst/>
            <a:rect l="l" t="t" r="r" b="b"/>
            <a:pathLst>
              <a:path w="2728778" h="2430315" extrusionOk="0">
                <a:moveTo>
                  <a:pt x="1643749" y="1553993"/>
                </a:moveTo>
                <a:cubicBezTo>
                  <a:pt x="1750586" y="1525081"/>
                  <a:pt x="1702550" y="1183094"/>
                  <a:pt x="1592421" y="1239568"/>
                </a:cubicBezTo>
                <a:cubicBezTo>
                  <a:pt x="1524551" y="1274377"/>
                  <a:pt x="1562397" y="1343261"/>
                  <a:pt x="1571536" y="1399580"/>
                </a:cubicBezTo>
                <a:cubicBezTo>
                  <a:pt x="1579185" y="1446754"/>
                  <a:pt x="1556396" y="1577609"/>
                  <a:pt x="1643749" y="1553993"/>
                </a:cubicBezTo>
                <a:close/>
                <a:moveTo>
                  <a:pt x="2242057" y="1551627"/>
                </a:moveTo>
                <a:cubicBezTo>
                  <a:pt x="2275205" y="1530111"/>
                  <a:pt x="2300392" y="1479463"/>
                  <a:pt x="2260206" y="1451939"/>
                </a:cubicBezTo>
                <a:cubicBezTo>
                  <a:pt x="2222483" y="1426126"/>
                  <a:pt x="2181836" y="1464544"/>
                  <a:pt x="2150018" y="1482127"/>
                </a:cubicBezTo>
                <a:cubicBezTo>
                  <a:pt x="2107096" y="1505944"/>
                  <a:pt x="2061981" y="1525576"/>
                  <a:pt x="2015297" y="1540752"/>
                </a:cubicBezTo>
                <a:cubicBezTo>
                  <a:pt x="1965654" y="1556786"/>
                  <a:pt x="1906781" y="1556306"/>
                  <a:pt x="1859361" y="1575010"/>
                </a:cubicBezTo>
                <a:cubicBezTo>
                  <a:pt x="1824049" y="1588963"/>
                  <a:pt x="1785963" y="1620700"/>
                  <a:pt x="1808123" y="1663201"/>
                </a:cubicBezTo>
                <a:cubicBezTo>
                  <a:pt x="1831652" y="1708327"/>
                  <a:pt x="1901051" y="1682774"/>
                  <a:pt x="1940038" y="1674724"/>
                </a:cubicBezTo>
                <a:cubicBezTo>
                  <a:pt x="2047477" y="1652779"/>
                  <a:pt x="2149893" y="1611036"/>
                  <a:pt x="2242057" y="1551627"/>
                </a:cubicBezTo>
                <a:close/>
                <a:moveTo>
                  <a:pt x="2000881" y="1216944"/>
                </a:moveTo>
                <a:cubicBezTo>
                  <a:pt x="1983589" y="1251421"/>
                  <a:pt x="1918740" y="1337137"/>
                  <a:pt x="1939772" y="1378517"/>
                </a:cubicBezTo>
                <a:cubicBezTo>
                  <a:pt x="1967825" y="1433715"/>
                  <a:pt x="2025116" y="1398387"/>
                  <a:pt x="2050765" y="1362354"/>
                </a:cubicBezTo>
                <a:cubicBezTo>
                  <a:pt x="2072342" y="1332030"/>
                  <a:pt x="2130379" y="1239951"/>
                  <a:pt x="2111874" y="1200780"/>
                </a:cubicBezTo>
                <a:cubicBezTo>
                  <a:pt x="2087204" y="1148577"/>
                  <a:pt x="2021228" y="1176373"/>
                  <a:pt x="2000881" y="1216944"/>
                </a:cubicBezTo>
                <a:close/>
                <a:moveTo>
                  <a:pt x="1290278" y="1526196"/>
                </a:moveTo>
                <a:cubicBezTo>
                  <a:pt x="1309003" y="1553455"/>
                  <a:pt x="1353552" y="1541485"/>
                  <a:pt x="1374067" y="1523792"/>
                </a:cubicBezTo>
                <a:cubicBezTo>
                  <a:pt x="1411601" y="1491388"/>
                  <a:pt x="1397348" y="1452853"/>
                  <a:pt x="1371746" y="1419450"/>
                </a:cubicBezTo>
                <a:cubicBezTo>
                  <a:pt x="1325447" y="1359055"/>
                  <a:pt x="1221080" y="1296120"/>
                  <a:pt x="1141783" y="1303599"/>
                </a:cubicBezTo>
                <a:cubicBezTo>
                  <a:pt x="1095115" y="1308006"/>
                  <a:pt x="1051117" y="1358453"/>
                  <a:pt x="1085704" y="1403404"/>
                </a:cubicBezTo>
                <a:cubicBezTo>
                  <a:pt x="1105382" y="1429003"/>
                  <a:pt x="1155453" y="1424590"/>
                  <a:pt x="1183900" y="1436812"/>
                </a:cubicBezTo>
                <a:cubicBezTo>
                  <a:pt x="1227053" y="1456024"/>
                  <a:pt x="1263920" y="1487002"/>
                  <a:pt x="1290277" y="1526196"/>
                </a:cubicBezTo>
                <a:close/>
                <a:moveTo>
                  <a:pt x="719379" y="1694601"/>
                </a:moveTo>
                <a:cubicBezTo>
                  <a:pt x="770540" y="1816765"/>
                  <a:pt x="1010192" y="1522178"/>
                  <a:pt x="867758" y="1486164"/>
                </a:cubicBezTo>
                <a:cubicBezTo>
                  <a:pt x="793627" y="1467422"/>
                  <a:pt x="796460" y="1555885"/>
                  <a:pt x="773417" y="1594835"/>
                </a:cubicBezTo>
                <a:cubicBezTo>
                  <a:pt x="754407" y="1626909"/>
                  <a:pt x="697971" y="1643519"/>
                  <a:pt x="719360" y="1694601"/>
                </a:cubicBezTo>
                <a:close/>
                <a:moveTo>
                  <a:pt x="1087680" y="1842196"/>
                </a:moveTo>
                <a:cubicBezTo>
                  <a:pt x="1076234" y="1888067"/>
                  <a:pt x="1018372" y="2015500"/>
                  <a:pt x="1107268" y="2018066"/>
                </a:cubicBezTo>
                <a:cubicBezTo>
                  <a:pt x="1159199" y="2019570"/>
                  <a:pt x="1172551" y="1967995"/>
                  <a:pt x="1183628" y="1929155"/>
                </a:cubicBezTo>
                <a:cubicBezTo>
                  <a:pt x="1190707" y="1904347"/>
                  <a:pt x="1208078" y="1864607"/>
                  <a:pt x="1206172" y="1838787"/>
                </a:cubicBezTo>
                <a:cubicBezTo>
                  <a:pt x="1200241" y="1758865"/>
                  <a:pt x="1104974" y="1772779"/>
                  <a:pt x="1087661" y="1842196"/>
                </a:cubicBezTo>
                <a:close/>
                <a:moveTo>
                  <a:pt x="1662428" y="1950594"/>
                </a:moveTo>
                <a:cubicBezTo>
                  <a:pt x="1620794" y="1922577"/>
                  <a:pt x="1581544" y="1891170"/>
                  <a:pt x="1545078" y="1856693"/>
                </a:cubicBezTo>
                <a:cubicBezTo>
                  <a:pt x="1516637" y="1829791"/>
                  <a:pt x="1484889" y="1773013"/>
                  <a:pt x="1449610" y="1757284"/>
                </a:cubicBezTo>
                <a:cubicBezTo>
                  <a:pt x="1378228" y="1725456"/>
                  <a:pt x="1339914" y="1814114"/>
                  <a:pt x="1374798" y="1865151"/>
                </a:cubicBezTo>
                <a:cubicBezTo>
                  <a:pt x="1414466" y="1923187"/>
                  <a:pt x="1524051" y="2039401"/>
                  <a:pt x="1594527" y="2057437"/>
                </a:cubicBezTo>
                <a:cubicBezTo>
                  <a:pt x="1649505" y="2071507"/>
                  <a:pt x="1724446" y="1992383"/>
                  <a:pt x="1662409" y="1950594"/>
                </a:cubicBezTo>
                <a:close/>
                <a:moveTo>
                  <a:pt x="2318269" y="1856447"/>
                </a:moveTo>
                <a:cubicBezTo>
                  <a:pt x="2249784" y="1856447"/>
                  <a:pt x="2177870" y="1849655"/>
                  <a:pt x="2109806" y="1856447"/>
                </a:cubicBezTo>
                <a:cubicBezTo>
                  <a:pt x="2042559" y="1863155"/>
                  <a:pt x="1981962" y="1952876"/>
                  <a:pt x="2074992" y="1973297"/>
                </a:cubicBezTo>
                <a:cubicBezTo>
                  <a:pt x="2131137" y="1985610"/>
                  <a:pt x="2215405" y="1977736"/>
                  <a:pt x="2272865" y="1973297"/>
                </a:cubicBezTo>
                <a:cubicBezTo>
                  <a:pt x="2304774" y="1970827"/>
                  <a:pt x="2330772" y="1973297"/>
                  <a:pt x="2352330" y="1942999"/>
                </a:cubicBezTo>
                <a:cubicBezTo>
                  <a:pt x="2377349" y="1907808"/>
                  <a:pt x="2368372" y="1856447"/>
                  <a:pt x="2318269" y="1856447"/>
                </a:cubicBezTo>
                <a:close/>
                <a:moveTo>
                  <a:pt x="1047494" y="1688878"/>
                </a:moveTo>
                <a:cubicBezTo>
                  <a:pt x="1089495" y="1699378"/>
                  <a:pt x="1139462" y="1719987"/>
                  <a:pt x="1173731" y="1680350"/>
                </a:cubicBezTo>
                <a:cubicBezTo>
                  <a:pt x="1203806" y="1645541"/>
                  <a:pt x="1191634" y="1609760"/>
                  <a:pt x="1156347" y="1589857"/>
                </a:cubicBezTo>
                <a:cubicBezTo>
                  <a:pt x="1124218" y="1571711"/>
                  <a:pt x="1068883" y="1566721"/>
                  <a:pt x="1039846" y="1590642"/>
                </a:cubicBezTo>
                <a:cubicBezTo>
                  <a:pt x="1010316" y="1614945"/>
                  <a:pt x="996879" y="1676228"/>
                  <a:pt x="1047481" y="1688878"/>
                </a:cubicBezTo>
                <a:close/>
                <a:moveTo>
                  <a:pt x="931389" y="1237630"/>
                </a:moveTo>
                <a:cubicBezTo>
                  <a:pt x="859961" y="1185783"/>
                  <a:pt x="754867" y="1109070"/>
                  <a:pt x="665822" y="1095817"/>
                </a:cubicBezTo>
                <a:cubicBezTo>
                  <a:pt x="598289" y="1085758"/>
                  <a:pt x="559931" y="1157780"/>
                  <a:pt x="608194" y="1205006"/>
                </a:cubicBezTo>
                <a:cubicBezTo>
                  <a:pt x="636927" y="1233113"/>
                  <a:pt x="704122" y="1247527"/>
                  <a:pt x="740335" y="1267527"/>
                </a:cubicBezTo>
                <a:cubicBezTo>
                  <a:pt x="777767" y="1288207"/>
                  <a:pt x="823061" y="1334156"/>
                  <a:pt x="863292" y="1344707"/>
                </a:cubicBezTo>
                <a:cubicBezTo>
                  <a:pt x="918749" y="1359250"/>
                  <a:pt x="991422" y="1281240"/>
                  <a:pt x="931375" y="1237630"/>
                </a:cubicBezTo>
                <a:close/>
                <a:moveTo>
                  <a:pt x="1072260" y="1139705"/>
                </a:moveTo>
                <a:cubicBezTo>
                  <a:pt x="1057120" y="1264610"/>
                  <a:pt x="1243376" y="1146646"/>
                  <a:pt x="1268072" y="1094864"/>
                </a:cubicBezTo>
                <a:cubicBezTo>
                  <a:pt x="1286908" y="1055331"/>
                  <a:pt x="1292054" y="995318"/>
                  <a:pt x="1232980" y="992972"/>
                </a:cubicBezTo>
                <a:cubicBezTo>
                  <a:pt x="1188607" y="991216"/>
                  <a:pt x="1172331" y="1038882"/>
                  <a:pt x="1163373" y="1057664"/>
                </a:cubicBezTo>
                <a:cubicBezTo>
                  <a:pt x="1157864" y="1066573"/>
                  <a:pt x="1150354" y="1074075"/>
                  <a:pt x="1141439" y="1079575"/>
                </a:cubicBezTo>
                <a:cubicBezTo>
                  <a:pt x="1109569" y="1083056"/>
                  <a:pt x="1076383" y="1105765"/>
                  <a:pt x="1072248" y="1139705"/>
                </a:cubicBezTo>
                <a:close/>
                <a:moveTo>
                  <a:pt x="1419029" y="1234746"/>
                </a:moveTo>
                <a:cubicBezTo>
                  <a:pt x="1485985" y="1269911"/>
                  <a:pt x="1646179" y="1091403"/>
                  <a:pt x="1570137" y="1042777"/>
                </a:cubicBezTo>
                <a:cubicBezTo>
                  <a:pt x="1504212" y="1000632"/>
                  <a:pt x="1342028" y="1194312"/>
                  <a:pt x="1419023" y="1234772"/>
                </a:cubicBezTo>
                <a:close/>
                <a:moveTo>
                  <a:pt x="1816926" y="1150197"/>
                </a:moveTo>
                <a:cubicBezTo>
                  <a:pt x="1846891" y="1193198"/>
                  <a:pt x="1917501" y="1149316"/>
                  <a:pt x="1924158" y="1108720"/>
                </a:cubicBezTo>
                <a:cubicBezTo>
                  <a:pt x="1930556" y="1069653"/>
                  <a:pt x="1852951" y="954411"/>
                  <a:pt x="1822675" y="933037"/>
                </a:cubicBezTo>
                <a:cubicBezTo>
                  <a:pt x="1784893" y="906381"/>
                  <a:pt x="1724348" y="920173"/>
                  <a:pt x="1715436" y="974514"/>
                </a:cubicBezTo>
                <a:cubicBezTo>
                  <a:pt x="1706258" y="1030515"/>
                  <a:pt x="1787025" y="1107314"/>
                  <a:pt x="1816919" y="1150197"/>
                </a:cubicBezTo>
                <a:close/>
                <a:moveTo>
                  <a:pt x="2499872" y="1127903"/>
                </a:moveTo>
                <a:cubicBezTo>
                  <a:pt x="2466816" y="1170113"/>
                  <a:pt x="2383753" y="1185330"/>
                  <a:pt x="2370486" y="1238078"/>
                </a:cubicBezTo>
                <a:cubicBezTo>
                  <a:pt x="2356680" y="1292989"/>
                  <a:pt x="2403658" y="1307902"/>
                  <a:pt x="2448220" y="1295005"/>
                </a:cubicBezTo>
                <a:cubicBezTo>
                  <a:pt x="2496372" y="1281065"/>
                  <a:pt x="2568345" y="1228207"/>
                  <a:pt x="2593124" y="1182627"/>
                </a:cubicBezTo>
                <a:cubicBezTo>
                  <a:pt x="2632688" y="1109854"/>
                  <a:pt x="2548063" y="1066348"/>
                  <a:pt x="2499866" y="1127903"/>
                </a:cubicBezTo>
                <a:close/>
                <a:moveTo>
                  <a:pt x="2715860" y="1603124"/>
                </a:moveTo>
                <a:cubicBezTo>
                  <a:pt x="2672096" y="1559890"/>
                  <a:pt x="2583939" y="1434052"/>
                  <a:pt x="2520296" y="1425756"/>
                </a:cubicBezTo>
                <a:cubicBezTo>
                  <a:pt x="2462421" y="1418206"/>
                  <a:pt x="2427089" y="1480377"/>
                  <a:pt x="2453211" y="1525334"/>
                </a:cubicBezTo>
                <a:cubicBezTo>
                  <a:pt x="2472863" y="1559151"/>
                  <a:pt x="2519408" y="1590732"/>
                  <a:pt x="2547389" y="1618380"/>
                </a:cubicBezTo>
                <a:cubicBezTo>
                  <a:pt x="2571015" y="1641711"/>
                  <a:pt x="2606275" y="1692909"/>
                  <a:pt x="2640725" y="1700544"/>
                </a:cubicBezTo>
                <a:cubicBezTo>
                  <a:pt x="2687724" y="1711004"/>
                  <a:pt x="2761861" y="1648581"/>
                  <a:pt x="2715854" y="1603124"/>
                </a:cubicBezTo>
                <a:close/>
                <a:moveTo>
                  <a:pt x="2407625" y="1662851"/>
                </a:moveTo>
                <a:cubicBezTo>
                  <a:pt x="2376682" y="1662851"/>
                  <a:pt x="2341162" y="1657667"/>
                  <a:pt x="2313771" y="1674413"/>
                </a:cubicBezTo>
                <a:cubicBezTo>
                  <a:pt x="2258599" y="1708178"/>
                  <a:pt x="2273429" y="1765145"/>
                  <a:pt x="2328179" y="1779701"/>
                </a:cubicBezTo>
                <a:cubicBezTo>
                  <a:pt x="2349536" y="1785372"/>
                  <a:pt x="2390676" y="1783369"/>
                  <a:pt x="2411333" y="1774756"/>
                </a:cubicBezTo>
                <a:cubicBezTo>
                  <a:pt x="2460866" y="1754108"/>
                  <a:pt x="2480680" y="1662851"/>
                  <a:pt x="2407619" y="1662851"/>
                </a:cubicBezTo>
                <a:close/>
                <a:moveTo>
                  <a:pt x="1643917" y="1818969"/>
                </a:moveTo>
                <a:cubicBezTo>
                  <a:pt x="1682703" y="1846486"/>
                  <a:pt x="1742439" y="1911482"/>
                  <a:pt x="1794415" y="1896790"/>
                </a:cubicBezTo>
                <a:cubicBezTo>
                  <a:pt x="1846981" y="1881923"/>
                  <a:pt x="1855809" y="1826376"/>
                  <a:pt x="1824230" y="1789772"/>
                </a:cubicBezTo>
                <a:cubicBezTo>
                  <a:pt x="1796573" y="1757744"/>
                  <a:pt x="1718054" y="1699416"/>
                  <a:pt x="1673733" y="1711957"/>
                </a:cubicBezTo>
                <a:cubicBezTo>
                  <a:pt x="1630221" y="1724251"/>
                  <a:pt x="1600322" y="1788048"/>
                  <a:pt x="1643911" y="1818969"/>
                </a:cubicBezTo>
                <a:close/>
                <a:moveTo>
                  <a:pt x="282814" y="1619475"/>
                </a:moveTo>
                <a:cubicBezTo>
                  <a:pt x="292083" y="1710084"/>
                  <a:pt x="431892" y="1624770"/>
                  <a:pt x="468980" y="1607336"/>
                </a:cubicBezTo>
                <a:cubicBezTo>
                  <a:pt x="512978" y="1586656"/>
                  <a:pt x="654615" y="1539936"/>
                  <a:pt x="621630" y="1466631"/>
                </a:cubicBezTo>
                <a:cubicBezTo>
                  <a:pt x="590784" y="1398050"/>
                  <a:pt x="494693" y="1474978"/>
                  <a:pt x="457475" y="1493455"/>
                </a:cubicBezTo>
                <a:cubicBezTo>
                  <a:pt x="408299" y="1517868"/>
                  <a:pt x="275160" y="1544712"/>
                  <a:pt x="282814" y="1619475"/>
                </a:cubicBezTo>
                <a:close/>
                <a:moveTo>
                  <a:pt x="575655" y="1781988"/>
                </a:moveTo>
                <a:cubicBezTo>
                  <a:pt x="499405" y="1776545"/>
                  <a:pt x="426052" y="1876849"/>
                  <a:pt x="525999" y="1898838"/>
                </a:cubicBezTo>
                <a:cubicBezTo>
                  <a:pt x="609704" y="1917250"/>
                  <a:pt x="669290" y="1781988"/>
                  <a:pt x="575655" y="1781988"/>
                </a:cubicBezTo>
                <a:close/>
                <a:moveTo>
                  <a:pt x="894922" y="1808269"/>
                </a:moveTo>
                <a:cubicBezTo>
                  <a:pt x="875477" y="1757990"/>
                  <a:pt x="807420" y="1782060"/>
                  <a:pt x="787755" y="1819357"/>
                </a:cubicBezTo>
                <a:cubicBezTo>
                  <a:pt x="764142" y="1864075"/>
                  <a:pt x="811005" y="1981670"/>
                  <a:pt x="839906" y="2018527"/>
                </a:cubicBezTo>
                <a:cubicBezTo>
                  <a:pt x="869436" y="2056180"/>
                  <a:pt x="921614" y="2055675"/>
                  <a:pt x="947074" y="2007438"/>
                </a:cubicBezTo>
                <a:cubicBezTo>
                  <a:pt x="976112" y="1952415"/>
                  <a:pt x="915100" y="1860420"/>
                  <a:pt x="894897" y="1808269"/>
                </a:cubicBezTo>
                <a:close/>
                <a:moveTo>
                  <a:pt x="882730" y="844794"/>
                </a:moveTo>
                <a:cubicBezTo>
                  <a:pt x="839472" y="801541"/>
                  <a:pt x="764693" y="855260"/>
                  <a:pt x="774065" y="909428"/>
                </a:cubicBezTo>
                <a:cubicBezTo>
                  <a:pt x="781928" y="954865"/>
                  <a:pt x="875666" y="1034119"/>
                  <a:pt x="923591" y="1014553"/>
                </a:cubicBezTo>
                <a:cubicBezTo>
                  <a:pt x="1027589" y="972084"/>
                  <a:pt x="922308" y="884366"/>
                  <a:pt x="882730" y="844794"/>
                </a:cubicBezTo>
                <a:close/>
                <a:moveTo>
                  <a:pt x="244041" y="1312866"/>
                </a:moveTo>
                <a:cubicBezTo>
                  <a:pt x="287766" y="1334739"/>
                  <a:pt x="351889" y="1385724"/>
                  <a:pt x="401189" y="1350384"/>
                </a:cubicBezTo>
                <a:cubicBezTo>
                  <a:pt x="437940" y="1324046"/>
                  <a:pt x="436131" y="1283443"/>
                  <a:pt x="409200" y="1254234"/>
                </a:cubicBezTo>
                <a:cubicBezTo>
                  <a:pt x="379183" y="1221675"/>
                  <a:pt x="292692" y="1187145"/>
                  <a:pt x="252052" y="1216717"/>
                </a:cubicBezTo>
                <a:cubicBezTo>
                  <a:pt x="224848" y="1236515"/>
                  <a:pt x="205009" y="1293346"/>
                  <a:pt x="244041" y="1312866"/>
                </a:cubicBezTo>
                <a:close/>
                <a:moveTo>
                  <a:pt x="575072" y="836693"/>
                </a:moveTo>
                <a:cubicBezTo>
                  <a:pt x="510061" y="798061"/>
                  <a:pt x="440902" y="919978"/>
                  <a:pt x="408708" y="958241"/>
                </a:cubicBezTo>
                <a:cubicBezTo>
                  <a:pt x="383176" y="988578"/>
                  <a:pt x="319656" y="1050153"/>
                  <a:pt x="376513" y="1085914"/>
                </a:cubicBezTo>
                <a:cubicBezTo>
                  <a:pt x="434375" y="1122297"/>
                  <a:pt x="493604" y="1022927"/>
                  <a:pt x="522422" y="988701"/>
                </a:cubicBezTo>
                <a:cubicBezTo>
                  <a:pt x="547745" y="958572"/>
                  <a:pt x="641373" y="876090"/>
                  <a:pt x="575072" y="836693"/>
                </a:cubicBezTo>
                <a:close/>
                <a:moveTo>
                  <a:pt x="1052038" y="679150"/>
                </a:moveTo>
                <a:cubicBezTo>
                  <a:pt x="1025003" y="619527"/>
                  <a:pt x="953128" y="542657"/>
                  <a:pt x="881142" y="542443"/>
                </a:cubicBezTo>
                <a:cubicBezTo>
                  <a:pt x="837242" y="542314"/>
                  <a:pt x="782265" y="595735"/>
                  <a:pt x="812780" y="640984"/>
                </a:cubicBezTo>
                <a:cubicBezTo>
                  <a:pt x="827844" y="663317"/>
                  <a:pt x="868348" y="665061"/>
                  <a:pt x="890146" y="680615"/>
                </a:cubicBezTo>
                <a:cubicBezTo>
                  <a:pt x="916539" y="699461"/>
                  <a:pt x="925322" y="738677"/>
                  <a:pt x="949277" y="754931"/>
                </a:cubicBezTo>
                <a:cubicBezTo>
                  <a:pt x="995219" y="786097"/>
                  <a:pt x="1078827" y="738230"/>
                  <a:pt x="1052038" y="679150"/>
                </a:cubicBezTo>
                <a:close/>
                <a:moveTo>
                  <a:pt x="1159575" y="883083"/>
                </a:moveTo>
                <a:cubicBezTo>
                  <a:pt x="1226985" y="923154"/>
                  <a:pt x="1282642" y="799784"/>
                  <a:pt x="1319627" y="764341"/>
                </a:cubicBezTo>
                <a:cubicBezTo>
                  <a:pt x="1352852" y="732501"/>
                  <a:pt x="1508243" y="661613"/>
                  <a:pt x="1443070" y="598204"/>
                </a:cubicBezTo>
                <a:cubicBezTo>
                  <a:pt x="1359483" y="516902"/>
                  <a:pt x="1067536" y="828423"/>
                  <a:pt x="1159575" y="883083"/>
                </a:cubicBezTo>
                <a:close/>
                <a:moveTo>
                  <a:pt x="1503965" y="829940"/>
                </a:moveTo>
                <a:cubicBezTo>
                  <a:pt x="1514141" y="929369"/>
                  <a:pt x="1779014" y="806401"/>
                  <a:pt x="1756653" y="716486"/>
                </a:cubicBezTo>
                <a:cubicBezTo>
                  <a:pt x="1737072" y="637744"/>
                  <a:pt x="1656725" y="707011"/>
                  <a:pt x="1624271" y="727504"/>
                </a:cubicBezTo>
                <a:cubicBezTo>
                  <a:pt x="1582419" y="753933"/>
                  <a:pt x="1497095" y="762863"/>
                  <a:pt x="1503965" y="829972"/>
                </a:cubicBezTo>
                <a:close/>
                <a:moveTo>
                  <a:pt x="1975233" y="518458"/>
                </a:moveTo>
                <a:cubicBezTo>
                  <a:pt x="1897032" y="539618"/>
                  <a:pt x="1920788" y="666435"/>
                  <a:pt x="1920788" y="726635"/>
                </a:cubicBezTo>
                <a:cubicBezTo>
                  <a:pt x="1920788" y="775092"/>
                  <a:pt x="1896805" y="904211"/>
                  <a:pt x="1986045" y="883809"/>
                </a:cubicBezTo>
                <a:cubicBezTo>
                  <a:pt x="2064525" y="865850"/>
                  <a:pt x="2040491" y="731703"/>
                  <a:pt x="2040491" y="675625"/>
                </a:cubicBezTo>
                <a:cubicBezTo>
                  <a:pt x="2040491" y="628438"/>
                  <a:pt x="2063449" y="494615"/>
                  <a:pt x="1975233" y="518490"/>
                </a:cubicBezTo>
                <a:close/>
                <a:moveTo>
                  <a:pt x="2268367" y="784736"/>
                </a:moveTo>
                <a:cubicBezTo>
                  <a:pt x="2242732" y="843809"/>
                  <a:pt x="2175679" y="909058"/>
                  <a:pt x="2162405" y="969440"/>
                </a:cubicBezTo>
                <a:cubicBezTo>
                  <a:pt x="2142506" y="1059692"/>
                  <a:pt x="2238790" y="1033600"/>
                  <a:pt x="2275186" y="991216"/>
                </a:cubicBezTo>
                <a:cubicBezTo>
                  <a:pt x="2310186" y="950471"/>
                  <a:pt x="2378892" y="855481"/>
                  <a:pt x="2380389" y="800284"/>
                </a:cubicBezTo>
                <a:cubicBezTo>
                  <a:pt x="2382334" y="727491"/>
                  <a:pt x="2296140" y="720764"/>
                  <a:pt x="2268360" y="784769"/>
                </a:cubicBezTo>
                <a:close/>
                <a:moveTo>
                  <a:pt x="2380681" y="987405"/>
                </a:moveTo>
                <a:cubicBezTo>
                  <a:pt x="2389801" y="1076510"/>
                  <a:pt x="2678980" y="987573"/>
                  <a:pt x="2666088" y="900750"/>
                </a:cubicBezTo>
                <a:cubicBezTo>
                  <a:pt x="2652599" y="809940"/>
                  <a:pt x="2372131" y="903938"/>
                  <a:pt x="2380681" y="987437"/>
                </a:cubicBezTo>
                <a:close/>
                <a:moveTo>
                  <a:pt x="2133302" y="653901"/>
                </a:moveTo>
                <a:cubicBezTo>
                  <a:pt x="2207056" y="692630"/>
                  <a:pt x="2341739" y="507116"/>
                  <a:pt x="2269637" y="461874"/>
                </a:cubicBezTo>
                <a:cubicBezTo>
                  <a:pt x="2196485" y="416009"/>
                  <a:pt x="2061531" y="616241"/>
                  <a:pt x="2133302" y="653933"/>
                </a:cubicBezTo>
                <a:close/>
                <a:moveTo>
                  <a:pt x="1659175" y="588178"/>
                </a:moveTo>
                <a:cubicBezTo>
                  <a:pt x="1692270" y="644828"/>
                  <a:pt x="1777595" y="602987"/>
                  <a:pt x="1777005" y="545580"/>
                </a:cubicBezTo>
                <a:cubicBezTo>
                  <a:pt x="1776765" y="522567"/>
                  <a:pt x="1750962" y="489676"/>
                  <a:pt x="1741609" y="470551"/>
                </a:cubicBezTo>
                <a:cubicBezTo>
                  <a:pt x="1725573" y="437745"/>
                  <a:pt x="1716427" y="377726"/>
                  <a:pt x="1694195" y="350714"/>
                </a:cubicBezTo>
                <a:cubicBezTo>
                  <a:pt x="1663823" y="313832"/>
                  <a:pt x="1606842" y="314557"/>
                  <a:pt x="1584538" y="365102"/>
                </a:cubicBezTo>
                <a:cubicBezTo>
                  <a:pt x="1557322" y="426858"/>
                  <a:pt x="1628945" y="536448"/>
                  <a:pt x="1659175" y="588211"/>
                </a:cubicBezTo>
                <a:close/>
                <a:moveTo>
                  <a:pt x="1169583" y="508010"/>
                </a:moveTo>
                <a:cubicBezTo>
                  <a:pt x="1242735" y="551478"/>
                  <a:pt x="1389927" y="345698"/>
                  <a:pt x="1319750" y="300371"/>
                </a:cubicBezTo>
                <a:cubicBezTo>
                  <a:pt x="1247882" y="253987"/>
                  <a:pt x="1099360" y="466319"/>
                  <a:pt x="1169583" y="508043"/>
                </a:cubicBezTo>
                <a:close/>
                <a:moveTo>
                  <a:pt x="957905" y="439962"/>
                </a:moveTo>
                <a:cubicBezTo>
                  <a:pt x="1027012" y="444725"/>
                  <a:pt x="1058896" y="328699"/>
                  <a:pt x="977771" y="323112"/>
                </a:cubicBezTo>
                <a:cubicBezTo>
                  <a:pt x="989101" y="323890"/>
                  <a:pt x="970590" y="319405"/>
                  <a:pt x="968049" y="319768"/>
                </a:cubicBezTo>
                <a:cubicBezTo>
                  <a:pt x="949770" y="322399"/>
                  <a:pt x="933962" y="267669"/>
                  <a:pt x="884740" y="281777"/>
                </a:cubicBezTo>
                <a:cubicBezTo>
                  <a:pt x="762923" y="316754"/>
                  <a:pt x="886036" y="435036"/>
                  <a:pt x="957905" y="440007"/>
                </a:cubicBezTo>
                <a:close/>
                <a:moveTo>
                  <a:pt x="971516" y="320973"/>
                </a:moveTo>
                <a:cubicBezTo>
                  <a:pt x="970648" y="320552"/>
                  <a:pt x="971380" y="320973"/>
                  <a:pt x="971542" y="321019"/>
                </a:cubicBezTo>
                <a:close/>
                <a:moveTo>
                  <a:pt x="453580" y="476844"/>
                </a:moveTo>
                <a:cubicBezTo>
                  <a:pt x="484771" y="495440"/>
                  <a:pt x="512886" y="518763"/>
                  <a:pt x="536921" y="545982"/>
                </a:cubicBezTo>
                <a:cubicBezTo>
                  <a:pt x="560326" y="572890"/>
                  <a:pt x="573821" y="613584"/>
                  <a:pt x="613463" y="616565"/>
                </a:cubicBezTo>
                <a:cubicBezTo>
                  <a:pt x="702774" y="623279"/>
                  <a:pt x="684301" y="527129"/>
                  <a:pt x="650881" y="483280"/>
                </a:cubicBezTo>
                <a:cubicBezTo>
                  <a:pt x="619770" y="442496"/>
                  <a:pt x="554091" y="362042"/>
                  <a:pt x="496462" y="366663"/>
                </a:cubicBezTo>
                <a:cubicBezTo>
                  <a:pt x="448849" y="370526"/>
                  <a:pt x="402083" y="445820"/>
                  <a:pt x="453606" y="476889"/>
                </a:cubicBezTo>
                <a:close/>
                <a:moveTo>
                  <a:pt x="271056" y="801845"/>
                </a:moveTo>
                <a:cubicBezTo>
                  <a:pt x="334090" y="839298"/>
                  <a:pt x="541342" y="622721"/>
                  <a:pt x="457676" y="570155"/>
                </a:cubicBezTo>
                <a:cubicBezTo>
                  <a:pt x="398045" y="532709"/>
                  <a:pt x="335348" y="638204"/>
                  <a:pt x="306654" y="671464"/>
                </a:cubicBezTo>
                <a:cubicBezTo>
                  <a:pt x="281343" y="700867"/>
                  <a:pt x="211568" y="766531"/>
                  <a:pt x="271082" y="801891"/>
                </a:cubicBezTo>
                <a:close/>
                <a:moveTo>
                  <a:pt x="30120" y="1157060"/>
                </a:moveTo>
                <a:cubicBezTo>
                  <a:pt x="26192" y="1205181"/>
                  <a:pt x="75492" y="1224137"/>
                  <a:pt x="113915" y="1203256"/>
                </a:cubicBezTo>
                <a:cubicBezTo>
                  <a:pt x="173851" y="1170703"/>
                  <a:pt x="150329" y="1069141"/>
                  <a:pt x="133217" y="1018656"/>
                </a:cubicBezTo>
                <a:cubicBezTo>
                  <a:pt x="115451" y="966271"/>
                  <a:pt x="72815" y="921352"/>
                  <a:pt x="20469" y="970010"/>
                </a:cubicBezTo>
                <a:cubicBezTo>
                  <a:pt x="-32758" y="1019556"/>
                  <a:pt x="35234" y="1094728"/>
                  <a:pt x="30146" y="1157106"/>
                </a:cubicBezTo>
                <a:close/>
                <a:moveTo>
                  <a:pt x="195143" y="1540020"/>
                </a:moveTo>
                <a:cubicBezTo>
                  <a:pt x="217829" y="1505898"/>
                  <a:pt x="209105" y="1460422"/>
                  <a:pt x="164031" y="1454764"/>
                </a:cubicBezTo>
                <a:cubicBezTo>
                  <a:pt x="143711" y="1452217"/>
                  <a:pt x="80917" y="1483241"/>
                  <a:pt x="64628" y="1495594"/>
                </a:cubicBezTo>
                <a:cubicBezTo>
                  <a:pt x="31176" y="1520966"/>
                  <a:pt x="10423" y="1572502"/>
                  <a:pt x="57953" y="1596559"/>
                </a:cubicBezTo>
                <a:cubicBezTo>
                  <a:pt x="103804" y="1619793"/>
                  <a:pt x="170850" y="1576630"/>
                  <a:pt x="195169" y="1540065"/>
                </a:cubicBezTo>
                <a:close/>
                <a:moveTo>
                  <a:pt x="271964" y="1783051"/>
                </a:moveTo>
                <a:cubicBezTo>
                  <a:pt x="232309" y="1732702"/>
                  <a:pt x="160162" y="1795365"/>
                  <a:pt x="164466" y="1844257"/>
                </a:cubicBezTo>
                <a:cubicBezTo>
                  <a:pt x="167778" y="1881897"/>
                  <a:pt x="217492" y="1923135"/>
                  <a:pt x="240508" y="1952363"/>
                </a:cubicBezTo>
                <a:cubicBezTo>
                  <a:pt x="272268" y="1992668"/>
                  <a:pt x="309460" y="2062415"/>
                  <a:pt x="351137" y="2092823"/>
                </a:cubicBezTo>
                <a:cubicBezTo>
                  <a:pt x="391972" y="2122635"/>
                  <a:pt x="459952" y="2099304"/>
                  <a:pt x="459816" y="2039797"/>
                </a:cubicBezTo>
                <a:cubicBezTo>
                  <a:pt x="459718" y="1999065"/>
                  <a:pt x="405603" y="1952726"/>
                  <a:pt x="382593" y="1923511"/>
                </a:cubicBezTo>
                <a:cubicBezTo>
                  <a:pt x="345734" y="1876706"/>
                  <a:pt x="308873" y="1829886"/>
                  <a:pt x="272009" y="1783051"/>
                </a:cubicBezTo>
                <a:close/>
                <a:moveTo>
                  <a:pt x="741171" y="2048364"/>
                </a:moveTo>
                <a:cubicBezTo>
                  <a:pt x="722024" y="1981774"/>
                  <a:pt x="632027" y="2040348"/>
                  <a:pt x="625797" y="2085117"/>
                </a:cubicBezTo>
                <a:cubicBezTo>
                  <a:pt x="620820" y="2120853"/>
                  <a:pt x="645930" y="2170366"/>
                  <a:pt x="655671" y="2204242"/>
                </a:cubicBezTo>
                <a:cubicBezTo>
                  <a:pt x="665193" y="2237346"/>
                  <a:pt x="671227" y="2304410"/>
                  <a:pt x="692169" y="2331182"/>
                </a:cubicBezTo>
                <a:cubicBezTo>
                  <a:pt x="729213" y="2378492"/>
                  <a:pt x="798891" y="2356612"/>
                  <a:pt x="807543" y="2294429"/>
                </a:cubicBezTo>
                <a:cubicBezTo>
                  <a:pt x="817117" y="2225693"/>
                  <a:pt x="760324" y="2114916"/>
                  <a:pt x="741197" y="2048384"/>
                </a:cubicBezTo>
                <a:close/>
                <a:moveTo>
                  <a:pt x="1275831" y="2199128"/>
                </a:moveTo>
                <a:cubicBezTo>
                  <a:pt x="1220956" y="2182764"/>
                  <a:pt x="1129636" y="2098481"/>
                  <a:pt x="1074899" y="2114735"/>
                </a:cubicBezTo>
                <a:cubicBezTo>
                  <a:pt x="1002142" y="2136348"/>
                  <a:pt x="1025146" y="2208882"/>
                  <a:pt x="1069713" y="2240502"/>
                </a:cubicBezTo>
                <a:cubicBezTo>
                  <a:pt x="1114697" y="2272426"/>
                  <a:pt x="1209004" y="2332400"/>
                  <a:pt x="1264890" y="2309659"/>
                </a:cubicBezTo>
                <a:cubicBezTo>
                  <a:pt x="1308796" y="2291830"/>
                  <a:pt x="1333750" y="2216406"/>
                  <a:pt x="1275856" y="2199122"/>
                </a:cubicBezTo>
                <a:close/>
                <a:moveTo>
                  <a:pt x="1528291" y="2067735"/>
                </a:moveTo>
                <a:cubicBezTo>
                  <a:pt x="1477268" y="2053905"/>
                  <a:pt x="1419043" y="2027185"/>
                  <a:pt x="1366483" y="2023867"/>
                </a:cubicBezTo>
                <a:cubicBezTo>
                  <a:pt x="1300824" y="2019726"/>
                  <a:pt x="1242683" y="2099388"/>
                  <a:pt x="1315109" y="2137217"/>
                </a:cubicBezTo>
                <a:cubicBezTo>
                  <a:pt x="1353999" y="2157528"/>
                  <a:pt x="1427650" y="2175402"/>
                  <a:pt x="1471045" y="2179491"/>
                </a:cubicBezTo>
                <a:cubicBezTo>
                  <a:pt x="1531227" y="2185168"/>
                  <a:pt x="1614782" y="2091196"/>
                  <a:pt x="1528317" y="2067755"/>
                </a:cubicBezTo>
                <a:close/>
                <a:moveTo>
                  <a:pt x="1871559" y="2036770"/>
                </a:moveTo>
                <a:cubicBezTo>
                  <a:pt x="1800365" y="2019233"/>
                  <a:pt x="1760471" y="2139277"/>
                  <a:pt x="1725722" y="2181604"/>
                </a:cubicBezTo>
                <a:cubicBezTo>
                  <a:pt x="1700586" y="2212232"/>
                  <a:pt x="1571057" y="2324494"/>
                  <a:pt x="1679210" y="2344001"/>
                </a:cubicBezTo>
                <a:cubicBezTo>
                  <a:pt x="1764683" y="2359438"/>
                  <a:pt x="1974327" y="2062104"/>
                  <a:pt x="1871585" y="2036790"/>
                </a:cubicBezTo>
                <a:close/>
                <a:moveTo>
                  <a:pt x="2227863" y="2145000"/>
                </a:moveTo>
                <a:cubicBezTo>
                  <a:pt x="2183204" y="2113536"/>
                  <a:pt x="2072874" y="2018319"/>
                  <a:pt x="2045514" y="2128150"/>
                </a:cubicBezTo>
                <a:cubicBezTo>
                  <a:pt x="2031903" y="2182699"/>
                  <a:pt x="2127870" y="2253055"/>
                  <a:pt x="2174123" y="2255687"/>
                </a:cubicBezTo>
                <a:cubicBezTo>
                  <a:pt x="2227390" y="2258745"/>
                  <a:pt x="2281207" y="2182563"/>
                  <a:pt x="2227889" y="2145000"/>
                </a:cubicBezTo>
                <a:close/>
                <a:moveTo>
                  <a:pt x="1945418" y="2245978"/>
                </a:moveTo>
                <a:cubicBezTo>
                  <a:pt x="1874256" y="2268188"/>
                  <a:pt x="1858220" y="2455413"/>
                  <a:pt x="1956255" y="2432626"/>
                </a:cubicBezTo>
                <a:cubicBezTo>
                  <a:pt x="2032719" y="2414850"/>
                  <a:pt x="2037918" y="2217106"/>
                  <a:pt x="1945444" y="2245978"/>
                </a:cubicBezTo>
                <a:close/>
                <a:moveTo>
                  <a:pt x="2541082" y="1887587"/>
                </a:moveTo>
                <a:cubicBezTo>
                  <a:pt x="2429598" y="1860122"/>
                  <a:pt x="2390708" y="2138552"/>
                  <a:pt x="2494602" y="2135868"/>
                </a:cubicBezTo>
                <a:cubicBezTo>
                  <a:pt x="2538542" y="2134734"/>
                  <a:pt x="2557177" y="2098163"/>
                  <a:pt x="2562245" y="2062149"/>
                </a:cubicBezTo>
                <a:cubicBezTo>
                  <a:pt x="2567943" y="2022020"/>
                  <a:pt x="2596189" y="1901133"/>
                  <a:pt x="2541141" y="1887575"/>
                </a:cubicBezTo>
                <a:close/>
                <a:moveTo>
                  <a:pt x="898429" y="157851"/>
                </a:moveTo>
                <a:cubicBezTo>
                  <a:pt x="941108" y="153833"/>
                  <a:pt x="984019" y="152854"/>
                  <a:pt x="1026837" y="154921"/>
                </a:cubicBezTo>
                <a:cubicBezTo>
                  <a:pt x="1063134" y="156755"/>
                  <a:pt x="1111637" y="173469"/>
                  <a:pt x="1147085" y="165083"/>
                </a:cubicBezTo>
                <a:cubicBezTo>
                  <a:pt x="1208330" y="150592"/>
                  <a:pt x="1227827" y="81876"/>
                  <a:pt x="1171981" y="51358"/>
                </a:cubicBezTo>
                <a:cubicBezTo>
                  <a:pt x="1119784" y="22842"/>
                  <a:pt x="974899" y="26853"/>
                  <a:pt x="918296" y="40988"/>
                </a:cubicBezTo>
                <a:cubicBezTo>
                  <a:pt x="861102" y="55304"/>
                  <a:pt x="810843" y="165926"/>
                  <a:pt x="898487" y="157844"/>
                </a:cubicBezTo>
                <a:close/>
                <a:moveTo>
                  <a:pt x="1383257" y="100262"/>
                </a:moveTo>
                <a:cubicBezTo>
                  <a:pt x="1395721" y="131085"/>
                  <a:pt x="1369062" y="162633"/>
                  <a:pt x="1412120" y="182167"/>
                </a:cubicBezTo>
                <a:cubicBezTo>
                  <a:pt x="1473897" y="210190"/>
                  <a:pt x="1509572" y="127358"/>
                  <a:pt x="1504807" y="80418"/>
                </a:cubicBezTo>
                <a:cubicBezTo>
                  <a:pt x="1490522" y="-60826"/>
                  <a:pt x="1346299" y="8798"/>
                  <a:pt x="1383329" y="100255"/>
                </a:cubicBezTo>
                <a:close/>
                <a:moveTo>
                  <a:pt x="1731173" y="248880"/>
                </a:moveTo>
                <a:cubicBezTo>
                  <a:pt x="1789171" y="266288"/>
                  <a:pt x="1912083" y="331836"/>
                  <a:pt x="1970605" y="300643"/>
                </a:cubicBezTo>
                <a:cubicBezTo>
                  <a:pt x="2020093" y="274246"/>
                  <a:pt x="2018239" y="218388"/>
                  <a:pt x="1974495" y="193210"/>
                </a:cubicBezTo>
                <a:cubicBezTo>
                  <a:pt x="1928786" y="166911"/>
                  <a:pt x="1790921" y="118188"/>
                  <a:pt x="1742153" y="138285"/>
                </a:cubicBezTo>
                <a:cubicBezTo>
                  <a:pt x="1698460" y="156295"/>
                  <a:pt x="1673259" y="231467"/>
                  <a:pt x="1731245" y="248874"/>
                </a:cubicBezTo>
                <a:close/>
                <a:moveTo>
                  <a:pt x="630361" y="236075"/>
                </a:moveTo>
                <a:cubicBezTo>
                  <a:pt x="681566" y="207079"/>
                  <a:pt x="779899" y="37190"/>
                  <a:pt x="661064" y="40839"/>
                </a:cubicBezTo>
                <a:cubicBezTo>
                  <a:pt x="610346" y="42401"/>
                  <a:pt x="610507" y="84721"/>
                  <a:pt x="595866" y="117676"/>
                </a:cubicBezTo>
                <a:cubicBezTo>
                  <a:pt x="595055" y="119497"/>
                  <a:pt x="587737" y="141441"/>
                  <a:pt x="594530" y="127825"/>
                </a:cubicBezTo>
                <a:cubicBezTo>
                  <a:pt x="583971" y="148998"/>
                  <a:pt x="558933" y="154856"/>
                  <a:pt x="552665" y="181778"/>
                </a:cubicBezTo>
                <a:cubicBezTo>
                  <a:pt x="541970" y="227746"/>
                  <a:pt x="587861" y="260164"/>
                  <a:pt x="630361" y="236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 name="Google Shape;13;p2"/>
          <p:cNvSpPr/>
          <p:nvPr/>
        </p:nvSpPr>
        <p:spPr>
          <a:xfrm rot="986735">
            <a:off x="654370" y="3671524"/>
            <a:ext cx="2361497" cy="1160970"/>
          </a:xfrm>
          <a:custGeom>
            <a:avLst/>
            <a:gdLst/>
            <a:ahLst/>
            <a:cxnLst/>
            <a:rect l="l" t="t" r="r" b="b"/>
            <a:pathLst>
              <a:path w="2728778" h="1341534" extrusionOk="0">
                <a:moveTo>
                  <a:pt x="2727858" y="971865"/>
                </a:moveTo>
                <a:cubicBezTo>
                  <a:pt x="2662022" y="811650"/>
                  <a:pt x="2599698" y="650061"/>
                  <a:pt x="2540889" y="487098"/>
                </a:cubicBezTo>
                <a:cubicBezTo>
                  <a:pt x="2509539" y="400203"/>
                  <a:pt x="2479196" y="312951"/>
                  <a:pt x="2449860" y="225343"/>
                </a:cubicBezTo>
                <a:cubicBezTo>
                  <a:pt x="2433572" y="176691"/>
                  <a:pt x="2413699" y="33711"/>
                  <a:pt x="2369261" y="7263"/>
                </a:cubicBezTo>
                <a:cubicBezTo>
                  <a:pt x="2220183" y="-81480"/>
                  <a:pt x="2022959" y="670486"/>
                  <a:pt x="2005088" y="766409"/>
                </a:cubicBezTo>
                <a:lnTo>
                  <a:pt x="1865337" y="330248"/>
                </a:lnTo>
                <a:cubicBezTo>
                  <a:pt x="1847733" y="275297"/>
                  <a:pt x="1832638" y="161377"/>
                  <a:pt x="1794493" y="120269"/>
                </a:cubicBezTo>
                <a:cubicBezTo>
                  <a:pt x="1743936" y="65765"/>
                  <a:pt x="1696730" y="134449"/>
                  <a:pt x="1673636" y="175317"/>
                </a:cubicBezTo>
                <a:cubicBezTo>
                  <a:pt x="1532725" y="424648"/>
                  <a:pt x="1433672" y="703337"/>
                  <a:pt x="1369342" y="981741"/>
                </a:cubicBezTo>
                <a:cubicBezTo>
                  <a:pt x="1335812" y="807258"/>
                  <a:pt x="1310689" y="631297"/>
                  <a:pt x="1288321" y="455076"/>
                </a:cubicBezTo>
                <a:cubicBezTo>
                  <a:pt x="1277775" y="371868"/>
                  <a:pt x="1286240" y="249841"/>
                  <a:pt x="1254234" y="172978"/>
                </a:cubicBezTo>
                <a:cubicBezTo>
                  <a:pt x="1238347" y="134825"/>
                  <a:pt x="1212978" y="119984"/>
                  <a:pt x="1171917" y="143412"/>
                </a:cubicBezTo>
                <a:cubicBezTo>
                  <a:pt x="1121936" y="171928"/>
                  <a:pt x="1103360" y="253710"/>
                  <a:pt x="1079994" y="303625"/>
                </a:cubicBezTo>
                <a:lnTo>
                  <a:pt x="960796" y="558322"/>
                </a:lnTo>
                <a:cubicBezTo>
                  <a:pt x="886287" y="717505"/>
                  <a:pt x="811785" y="876689"/>
                  <a:pt x="737289" y="1035876"/>
                </a:cubicBezTo>
                <a:cubicBezTo>
                  <a:pt x="703260" y="851023"/>
                  <a:pt x="694251" y="662703"/>
                  <a:pt x="693045" y="475089"/>
                </a:cubicBezTo>
                <a:cubicBezTo>
                  <a:pt x="692644" y="412762"/>
                  <a:pt x="744004" y="92719"/>
                  <a:pt x="611649" y="163840"/>
                </a:cubicBezTo>
                <a:cubicBezTo>
                  <a:pt x="556749" y="193334"/>
                  <a:pt x="524198" y="292679"/>
                  <a:pt x="502867" y="347332"/>
                </a:cubicBezTo>
                <a:cubicBezTo>
                  <a:pt x="477349" y="414675"/>
                  <a:pt x="457547" y="484047"/>
                  <a:pt x="443669" y="554712"/>
                </a:cubicBezTo>
                <a:cubicBezTo>
                  <a:pt x="409499" y="720246"/>
                  <a:pt x="400346" y="890485"/>
                  <a:pt x="355630" y="1053919"/>
                </a:cubicBezTo>
                <a:cubicBezTo>
                  <a:pt x="285715" y="780155"/>
                  <a:pt x="210959" y="507689"/>
                  <a:pt x="131364" y="236523"/>
                </a:cubicBezTo>
                <a:cubicBezTo>
                  <a:pt x="118161" y="191558"/>
                  <a:pt x="113027" y="129290"/>
                  <a:pt x="50577" y="143198"/>
                </a:cubicBezTo>
                <a:cubicBezTo>
                  <a:pt x="-12470" y="157242"/>
                  <a:pt x="-3279" y="216354"/>
                  <a:pt x="8446" y="263094"/>
                </a:cubicBezTo>
                <a:cubicBezTo>
                  <a:pt x="43940" y="404564"/>
                  <a:pt x="90024" y="544084"/>
                  <a:pt x="128772" y="684757"/>
                </a:cubicBezTo>
                <a:cubicBezTo>
                  <a:pt x="166036" y="820038"/>
                  <a:pt x="202099" y="955643"/>
                  <a:pt x="236957" y="1091572"/>
                </a:cubicBezTo>
                <a:cubicBezTo>
                  <a:pt x="252616" y="1152628"/>
                  <a:pt x="281531" y="1400183"/>
                  <a:pt x="388193" y="1271824"/>
                </a:cubicBezTo>
                <a:cubicBezTo>
                  <a:pt x="462849" y="1181987"/>
                  <a:pt x="485276" y="1020568"/>
                  <a:pt x="504863" y="909402"/>
                </a:cubicBezTo>
                <a:cubicBezTo>
                  <a:pt x="529163" y="771484"/>
                  <a:pt x="540778" y="631070"/>
                  <a:pt x="574004" y="494803"/>
                </a:cubicBezTo>
                <a:cubicBezTo>
                  <a:pt x="575241" y="655256"/>
                  <a:pt x="582170" y="816046"/>
                  <a:pt x="604136" y="975125"/>
                </a:cubicBezTo>
                <a:cubicBezTo>
                  <a:pt x="613522" y="1043173"/>
                  <a:pt x="625027" y="1339795"/>
                  <a:pt x="745391" y="1256853"/>
                </a:cubicBezTo>
                <a:cubicBezTo>
                  <a:pt x="794464" y="1223043"/>
                  <a:pt x="818465" y="1123043"/>
                  <a:pt x="843860" y="1068779"/>
                </a:cubicBezTo>
                <a:cubicBezTo>
                  <a:pt x="878736" y="994262"/>
                  <a:pt x="913612" y="919746"/>
                  <a:pt x="948488" y="845229"/>
                </a:cubicBezTo>
                <a:cubicBezTo>
                  <a:pt x="1018243" y="696170"/>
                  <a:pt x="1087996" y="547134"/>
                  <a:pt x="1157748" y="398122"/>
                </a:cubicBezTo>
                <a:cubicBezTo>
                  <a:pt x="1180978" y="586423"/>
                  <a:pt x="1206639" y="774517"/>
                  <a:pt x="1240610" y="961223"/>
                </a:cubicBezTo>
                <a:cubicBezTo>
                  <a:pt x="1257080" y="1051741"/>
                  <a:pt x="1275481" y="1141916"/>
                  <a:pt x="1296488" y="1231474"/>
                </a:cubicBezTo>
                <a:cubicBezTo>
                  <a:pt x="1309192" y="1285680"/>
                  <a:pt x="1339526" y="1397462"/>
                  <a:pt x="1413974" y="1319763"/>
                </a:cubicBezTo>
                <a:cubicBezTo>
                  <a:pt x="1458277" y="1273529"/>
                  <a:pt x="1452573" y="1149479"/>
                  <a:pt x="1464648" y="1088092"/>
                </a:cubicBezTo>
                <a:cubicBezTo>
                  <a:pt x="1481578" y="1002001"/>
                  <a:pt x="1502116" y="916717"/>
                  <a:pt x="1526262" y="832241"/>
                </a:cubicBezTo>
                <a:cubicBezTo>
                  <a:pt x="1577535" y="652900"/>
                  <a:pt x="1644666" y="478475"/>
                  <a:pt x="1726863" y="311033"/>
                </a:cubicBezTo>
                <a:cubicBezTo>
                  <a:pt x="1780566" y="478649"/>
                  <a:pt x="1834269" y="646261"/>
                  <a:pt x="1887972" y="813868"/>
                </a:cubicBezTo>
                <a:cubicBezTo>
                  <a:pt x="1906483" y="871638"/>
                  <a:pt x="1954500" y="1194715"/>
                  <a:pt x="2067072" y="1089466"/>
                </a:cubicBezTo>
                <a:cubicBezTo>
                  <a:pt x="2107505" y="1051663"/>
                  <a:pt x="2094354" y="971930"/>
                  <a:pt x="2100077" y="920070"/>
                </a:cubicBezTo>
                <a:cubicBezTo>
                  <a:pt x="2109631" y="833719"/>
                  <a:pt x="2124428" y="748029"/>
                  <a:pt x="2144386" y="663474"/>
                </a:cubicBezTo>
                <a:cubicBezTo>
                  <a:pt x="2181645" y="504832"/>
                  <a:pt x="2237334" y="351093"/>
                  <a:pt x="2310317" y="205388"/>
                </a:cubicBezTo>
                <a:cubicBezTo>
                  <a:pt x="2376062" y="406506"/>
                  <a:pt x="2447122" y="605783"/>
                  <a:pt x="2523499" y="803220"/>
                </a:cubicBezTo>
                <a:cubicBezTo>
                  <a:pt x="2540467" y="847078"/>
                  <a:pt x="2557696" y="890835"/>
                  <a:pt x="2575183" y="934490"/>
                </a:cubicBezTo>
                <a:cubicBezTo>
                  <a:pt x="2586772" y="963420"/>
                  <a:pt x="2601525" y="1035053"/>
                  <a:pt x="2630783" y="1052519"/>
                </a:cubicBezTo>
                <a:cubicBezTo>
                  <a:pt x="2676789" y="1079978"/>
                  <a:pt x="2749669" y="1024878"/>
                  <a:pt x="2727858" y="97186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 name="Google Shape;14;p2"/>
          <p:cNvSpPr/>
          <p:nvPr/>
        </p:nvSpPr>
        <p:spPr>
          <a:xfrm rot="7283088">
            <a:off x="8001790" y="3285780"/>
            <a:ext cx="1578088" cy="1381267"/>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 name="Google Shape;15;p2"/>
          <p:cNvSpPr/>
          <p:nvPr/>
        </p:nvSpPr>
        <p:spPr>
          <a:xfrm rot="-10155561">
            <a:off x="-945733" y="1047694"/>
            <a:ext cx="3985308" cy="1963944"/>
          </a:xfrm>
          <a:custGeom>
            <a:avLst/>
            <a:gdLst/>
            <a:ahLst/>
            <a:cxnLst/>
            <a:rect l="l" t="t" r="r" b="b"/>
            <a:pathLst>
              <a:path w="2884338" h="1095262" extrusionOk="0">
                <a:moveTo>
                  <a:pt x="2886374" y="595499"/>
                </a:moveTo>
                <a:cubicBezTo>
                  <a:pt x="2877559" y="509388"/>
                  <a:pt x="2497157" y="610606"/>
                  <a:pt x="2431265" y="621150"/>
                </a:cubicBezTo>
                <a:cubicBezTo>
                  <a:pt x="2253853" y="649536"/>
                  <a:pt x="2076173" y="676188"/>
                  <a:pt x="1898226" y="701104"/>
                </a:cubicBezTo>
                <a:cubicBezTo>
                  <a:pt x="2078615" y="667637"/>
                  <a:pt x="2257925" y="628938"/>
                  <a:pt x="2436158" y="585007"/>
                </a:cubicBezTo>
                <a:cubicBezTo>
                  <a:pt x="2496380" y="570133"/>
                  <a:pt x="2827780" y="532713"/>
                  <a:pt x="2785021" y="422875"/>
                </a:cubicBezTo>
                <a:cubicBezTo>
                  <a:pt x="2761343" y="362040"/>
                  <a:pt x="2662361" y="406356"/>
                  <a:pt x="2618695" y="415208"/>
                </a:cubicBezTo>
                <a:lnTo>
                  <a:pt x="2336425" y="472402"/>
                </a:lnTo>
                <a:lnTo>
                  <a:pt x="1771872" y="586782"/>
                </a:lnTo>
                <a:cubicBezTo>
                  <a:pt x="2000565" y="531274"/>
                  <a:pt x="2227073" y="466498"/>
                  <a:pt x="2449148" y="388469"/>
                </a:cubicBezTo>
                <a:cubicBezTo>
                  <a:pt x="2510775" y="366823"/>
                  <a:pt x="2698173" y="330789"/>
                  <a:pt x="2719672" y="258638"/>
                </a:cubicBezTo>
                <a:cubicBezTo>
                  <a:pt x="2758012" y="129993"/>
                  <a:pt x="2505589" y="246726"/>
                  <a:pt x="2467446" y="259163"/>
                </a:cubicBezTo>
                <a:cubicBezTo>
                  <a:pt x="2520465" y="236998"/>
                  <a:pt x="2573550" y="214775"/>
                  <a:pt x="2627465" y="194840"/>
                </a:cubicBezTo>
                <a:cubicBezTo>
                  <a:pt x="2667100" y="180174"/>
                  <a:pt x="2727450" y="171613"/>
                  <a:pt x="2748574" y="130330"/>
                </a:cubicBezTo>
                <a:cubicBezTo>
                  <a:pt x="2813922" y="2619"/>
                  <a:pt x="2593798" y="90687"/>
                  <a:pt x="2557754" y="103072"/>
                </a:cubicBezTo>
                <a:cubicBezTo>
                  <a:pt x="2589974" y="78749"/>
                  <a:pt x="2595717" y="27531"/>
                  <a:pt x="2557060" y="6339"/>
                </a:cubicBezTo>
                <a:cubicBezTo>
                  <a:pt x="2522429" y="-12650"/>
                  <a:pt x="2430020" y="16624"/>
                  <a:pt x="2393762" y="21355"/>
                </a:cubicBezTo>
                <a:cubicBezTo>
                  <a:pt x="2275925" y="36727"/>
                  <a:pt x="2158175" y="52735"/>
                  <a:pt x="2040511" y="69378"/>
                </a:cubicBezTo>
                <a:cubicBezTo>
                  <a:pt x="1805171" y="102646"/>
                  <a:pt x="1570210" y="138477"/>
                  <a:pt x="1335631" y="176869"/>
                </a:cubicBezTo>
                <a:cubicBezTo>
                  <a:pt x="1108220" y="214082"/>
                  <a:pt x="881219" y="253706"/>
                  <a:pt x="654629" y="295741"/>
                </a:cubicBezTo>
                <a:cubicBezTo>
                  <a:pt x="542890" y="316479"/>
                  <a:pt x="431262" y="337801"/>
                  <a:pt x="319747" y="359707"/>
                </a:cubicBezTo>
                <a:cubicBezTo>
                  <a:pt x="281273" y="367263"/>
                  <a:pt x="221570" y="367257"/>
                  <a:pt x="196402" y="402888"/>
                </a:cubicBezTo>
                <a:cubicBezTo>
                  <a:pt x="179186" y="427256"/>
                  <a:pt x="177605" y="470244"/>
                  <a:pt x="209021" y="485279"/>
                </a:cubicBezTo>
                <a:cubicBezTo>
                  <a:pt x="168310" y="502531"/>
                  <a:pt x="92027" y="527645"/>
                  <a:pt x="72446" y="571533"/>
                </a:cubicBezTo>
                <a:cubicBezTo>
                  <a:pt x="64522" y="585533"/>
                  <a:pt x="63290" y="602347"/>
                  <a:pt x="69089" y="617353"/>
                </a:cubicBezTo>
                <a:lnTo>
                  <a:pt x="45281" y="623114"/>
                </a:lnTo>
                <a:cubicBezTo>
                  <a:pt x="25117" y="644598"/>
                  <a:pt x="-3901" y="651215"/>
                  <a:pt x="435" y="688707"/>
                </a:cubicBezTo>
                <a:cubicBezTo>
                  <a:pt x="10481" y="775608"/>
                  <a:pt x="292525" y="734947"/>
                  <a:pt x="357574" y="733424"/>
                </a:cubicBezTo>
                <a:cubicBezTo>
                  <a:pt x="309980" y="740735"/>
                  <a:pt x="212988" y="744928"/>
                  <a:pt x="228706" y="820916"/>
                </a:cubicBezTo>
                <a:cubicBezTo>
                  <a:pt x="243179" y="890844"/>
                  <a:pt x="391396" y="857856"/>
                  <a:pt x="441142" y="856418"/>
                </a:cubicBezTo>
                <a:cubicBezTo>
                  <a:pt x="397994" y="865160"/>
                  <a:pt x="338940" y="864195"/>
                  <a:pt x="312760" y="905063"/>
                </a:cubicBezTo>
                <a:cubicBezTo>
                  <a:pt x="296906" y="929807"/>
                  <a:pt x="292667" y="977065"/>
                  <a:pt x="328466" y="987084"/>
                </a:cubicBezTo>
                <a:cubicBezTo>
                  <a:pt x="269968" y="1003734"/>
                  <a:pt x="266527" y="1085490"/>
                  <a:pt x="326702" y="1099255"/>
                </a:cubicBezTo>
                <a:cubicBezTo>
                  <a:pt x="373156" y="1109877"/>
                  <a:pt x="454080" y="1077752"/>
                  <a:pt x="500961" y="1069774"/>
                </a:cubicBezTo>
                <a:cubicBezTo>
                  <a:pt x="564529" y="1058972"/>
                  <a:pt x="628201" y="1048819"/>
                  <a:pt x="691977" y="1039314"/>
                </a:cubicBezTo>
                <a:cubicBezTo>
                  <a:pt x="947113" y="1001141"/>
                  <a:pt x="1203457" y="971809"/>
                  <a:pt x="1459404" y="939573"/>
                </a:cubicBezTo>
                <a:cubicBezTo>
                  <a:pt x="1715352" y="907338"/>
                  <a:pt x="1970982" y="872322"/>
                  <a:pt x="2224163" y="822847"/>
                </a:cubicBezTo>
                <a:cubicBezTo>
                  <a:pt x="2344034" y="799425"/>
                  <a:pt x="2463258" y="772705"/>
                  <a:pt x="2581367" y="741558"/>
                </a:cubicBezTo>
                <a:cubicBezTo>
                  <a:pt x="2646520" y="724390"/>
                  <a:pt x="2896486" y="693956"/>
                  <a:pt x="2886374" y="595499"/>
                </a:cubicBezTo>
                <a:close/>
                <a:moveTo>
                  <a:pt x="1690249" y="349622"/>
                </a:moveTo>
                <a:cubicBezTo>
                  <a:pt x="1627798" y="355313"/>
                  <a:pt x="1565198" y="359344"/>
                  <a:pt x="1502566" y="362441"/>
                </a:cubicBezTo>
                <a:cubicBezTo>
                  <a:pt x="1834252" y="276318"/>
                  <a:pt x="2162243" y="167828"/>
                  <a:pt x="2502913" y="121782"/>
                </a:cubicBezTo>
                <a:cubicBezTo>
                  <a:pt x="2368202" y="167226"/>
                  <a:pt x="2232582" y="209820"/>
                  <a:pt x="2096052" y="249565"/>
                </a:cubicBezTo>
                <a:cubicBezTo>
                  <a:pt x="1964364" y="287905"/>
                  <a:pt x="1827148" y="337153"/>
                  <a:pt x="1690249" y="349622"/>
                </a:cubicBezTo>
                <a:close/>
                <a:moveTo>
                  <a:pt x="1068042" y="342934"/>
                </a:moveTo>
                <a:cubicBezTo>
                  <a:pt x="1018982" y="350757"/>
                  <a:pt x="969624" y="356706"/>
                  <a:pt x="920202" y="361761"/>
                </a:cubicBezTo>
                <a:cubicBezTo>
                  <a:pt x="1051792" y="338430"/>
                  <a:pt x="1183528" y="315916"/>
                  <a:pt x="1315408" y="294218"/>
                </a:cubicBezTo>
                <a:cubicBezTo>
                  <a:pt x="1233512" y="313006"/>
                  <a:pt x="1151078" y="329694"/>
                  <a:pt x="1068068" y="342934"/>
                </a:cubicBezTo>
                <a:close/>
                <a:moveTo>
                  <a:pt x="1057302" y="492642"/>
                </a:moveTo>
                <a:cubicBezTo>
                  <a:pt x="787302" y="540682"/>
                  <a:pt x="515627" y="577344"/>
                  <a:pt x="242279" y="602628"/>
                </a:cubicBezTo>
                <a:cubicBezTo>
                  <a:pt x="504754" y="516997"/>
                  <a:pt x="783303" y="500944"/>
                  <a:pt x="1057328" y="492668"/>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 name="Google Shape;16;p2"/>
          <p:cNvSpPr/>
          <p:nvPr/>
        </p:nvSpPr>
        <p:spPr>
          <a:xfrm>
            <a:off x="-271725" y="550602"/>
            <a:ext cx="1123676" cy="1157073"/>
          </a:xfrm>
          <a:custGeom>
            <a:avLst/>
            <a:gdLst/>
            <a:ahLst/>
            <a:cxnLst/>
            <a:rect l="l" t="t" r="r" b="b"/>
            <a:pathLst>
              <a:path w="2171355" h="2235890" extrusionOk="0">
                <a:moveTo>
                  <a:pt x="521783" y="906652"/>
                </a:moveTo>
                <a:cubicBezTo>
                  <a:pt x="579807" y="973404"/>
                  <a:pt x="695621" y="906418"/>
                  <a:pt x="718612" y="840988"/>
                </a:cubicBezTo>
                <a:cubicBezTo>
                  <a:pt x="735976" y="791591"/>
                  <a:pt x="742160" y="618993"/>
                  <a:pt x="642776" y="689407"/>
                </a:cubicBezTo>
                <a:cubicBezTo>
                  <a:pt x="635646" y="596615"/>
                  <a:pt x="535012" y="675759"/>
                  <a:pt x="515613" y="714268"/>
                </a:cubicBezTo>
                <a:cubicBezTo>
                  <a:pt x="488623" y="767819"/>
                  <a:pt x="478862" y="857280"/>
                  <a:pt x="521783" y="906652"/>
                </a:cubicBezTo>
                <a:close/>
                <a:moveTo>
                  <a:pt x="1112088" y="737126"/>
                </a:moveTo>
                <a:cubicBezTo>
                  <a:pt x="1219281" y="749757"/>
                  <a:pt x="1322093" y="648649"/>
                  <a:pt x="1292115" y="540108"/>
                </a:cubicBezTo>
                <a:cubicBezTo>
                  <a:pt x="1254055" y="402416"/>
                  <a:pt x="1119250" y="455410"/>
                  <a:pt x="1105379" y="575578"/>
                </a:cubicBezTo>
                <a:cubicBezTo>
                  <a:pt x="1097983" y="512636"/>
                  <a:pt x="1183936" y="477069"/>
                  <a:pt x="1169949" y="420180"/>
                </a:cubicBezTo>
                <a:cubicBezTo>
                  <a:pt x="1148054" y="331140"/>
                  <a:pt x="1053733" y="420031"/>
                  <a:pt x="1029945" y="454315"/>
                </a:cubicBezTo>
                <a:cubicBezTo>
                  <a:pt x="964979" y="548047"/>
                  <a:pt x="968097" y="720152"/>
                  <a:pt x="1112088" y="737126"/>
                </a:cubicBezTo>
                <a:close/>
                <a:moveTo>
                  <a:pt x="1602224" y="925777"/>
                </a:moveTo>
                <a:cubicBezTo>
                  <a:pt x="1719801" y="909873"/>
                  <a:pt x="1761504" y="744481"/>
                  <a:pt x="1611460" y="766192"/>
                </a:cubicBezTo>
                <a:cubicBezTo>
                  <a:pt x="1575733" y="771377"/>
                  <a:pt x="1539851" y="786218"/>
                  <a:pt x="1533998" y="827708"/>
                </a:cubicBezTo>
                <a:cubicBezTo>
                  <a:pt x="1529351" y="860650"/>
                  <a:pt x="1561150" y="931337"/>
                  <a:pt x="1602224" y="925777"/>
                </a:cubicBezTo>
                <a:close/>
                <a:moveTo>
                  <a:pt x="1276592" y="992218"/>
                </a:moveTo>
                <a:cubicBezTo>
                  <a:pt x="1097763" y="948641"/>
                  <a:pt x="1023807" y="1258736"/>
                  <a:pt x="1225289" y="1268704"/>
                </a:cubicBezTo>
                <a:cubicBezTo>
                  <a:pt x="1297599" y="1272275"/>
                  <a:pt x="1364645" y="1216280"/>
                  <a:pt x="1375703" y="1144790"/>
                </a:cubicBezTo>
                <a:cubicBezTo>
                  <a:pt x="1382787" y="1098906"/>
                  <a:pt x="1368275" y="1073968"/>
                  <a:pt x="1337993" y="1044039"/>
                </a:cubicBezTo>
                <a:cubicBezTo>
                  <a:pt x="1332269" y="1038381"/>
                  <a:pt x="1317900" y="1040384"/>
                  <a:pt x="1311904" y="1035614"/>
                </a:cubicBezTo>
                <a:cubicBezTo>
                  <a:pt x="1290372" y="1018362"/>
                  <a:pt x="1317038" y="1002076"/>
                  <a:pt x="1276592" y="992218"/>
                </a:cubicBezTo>
                <a:close/>
                <a:moveTo>
                  <a:pt x="1256991" y="1150798"/>
                </a:moveTo>
                <a:cubicBezTo>
                  <a:pt x="1255047" y="1160713"/>
                  <a:pt x="1248319" y="1152509"/>
                  <a:pt x="1239491" y="1148795"/>
                </a:cubicBezTo>
                <a:cubicBezTo>
                  <a:pt x="1252795" y="1143274"/>
                  <a:pt x="1258629" y="1143941"/>
                  <a:pt x="1256991" y="1150798"/>
                </a:cubicBezTo>
                <a:close/>
                <a:moveTo>
                  <a:pt x="874962" y="976042"/>
                </a:moveTo>
                <a:cubicBezTo>
                  <a:pt x="829344" y="966185"/>
                  <a:pt x="775527" y="1015491"/>
                  <a:pt x="794279" y="1062587"/>
                </a:cubicBezTo>
                <a:cubicBezTo>
                  <a:pt x="808084" y="1097279"/>
                  <a:pt x="879097" y="1109586"/>
                  <a:pt x="912135" y="1101271"/>
                </a:cubicBezTo>
                <a:cubicBezTo>
                  <a:pt x="951569" y="1091356"/>
                  <a:pt x="985410" y="1040766"/>
                  <a:pt x="965680" y="1001174"/>
                </a:cubicBezTo>
                <a:cubicBezTo>
                  <a:pt x="942527" y="954733"/>
                  <a:pt x="910579" y="983735"/>
                  <a:pt x="874962" y="976042"/>
                </a:cubicBezTo>
                <a:close/>
                <a:moveTo>
                  <a:pt x="501307" y="1366267"/>
                </a:moveTo>
                <a:cubicBezTo>
                  <a:pt x="580792" y="1337906"/>
                  <a:pt x="649459" y="1248963"/>
                  <a:pt x="630461" y="1161770"/>
                </a:cubicBezTo>
                <a:cubicBezTo>
                  <a:pt x="612811" y="1080721"/>
                  <a:pt x="535991" y="1053650"/>
                  <a:pt x="468050" y="1097921"/>
                </a:cubicBezTo>
                <a:cubicBezTo>
                  <a:pt x="461569" y="1057383"/>
                  <a:pt x="418355" y="1053300"/>
                  <a:pt x="387678" y="1066631"/>
                </a:cubicBezTo>
                <a:cubicBezTo>
                  <a:pt x="337185" y="1088550"/>
                  <a:pt x="306605" y="1162010"/>
                  <a:pt x="304797" y="1211919"/>
                </a:cubicBezTo>
                <a:cubicBezTo>
                  <a:pt x="300940" y="1317550"/>
                  <a:pt x="396434" y="1403681"/>
                  <a:pt x="501307" y="1366267"/>
                </a:cubicBezTo>
                <a:close/>
                <a:moveTo>
                  <a:pt x="512138" y="1224284"/>
                </a:moveTo>
                <a:cubicBezTo>
                  <a:pt x="506059" y="1245412"/>
                  <a:pt x="484397" y="1264057"/>
                  <a:pt x="461582" y="1257492"/>
                </a:cubicBezTo>
                <a:cubicBezTo>
                  <a:pt x="480341" y="1249640"/>
                  <a:pt x="497482" y="1238381"/>
                  <a:pt x="512138" y="1224284"/>
                </a:cubicBezTo>
                <a:close/>
                <a:moveTo>
                  <a:pt x="924716" y="1292216"/>
                </a:moveTo>
                <a:cubicBezTo>
                  <a:pt x="895179" y="1274666"/>
                  <a:pt x="859977" y="1247382"/>
                  <a:pt x="822850" y="1263953"/>
                </a:cubicBezTo>
                <a:cubicBezTo>
                  <a:pt x="779578" y="1283273"/>
                  <a:pt x="769746" y="1335191"/>
                  <a:pt x="789294" y="1375690"/>
                </a:cubicBezTo>
                <a:cubicBezTo>
                  <a:pt x="847597" y="1496460"/>
                  <a:pt x="1007208" y="1341218"/>
                  <a:pt x="924716" y="1292216"/>
                </a:cubicBezTo>
                <a:close/>
                <a:moveTo>
                  <a:pt x="1570930" y="1379993"/>
                </a:moveTo>
                <a:cubicBezTo>
                  <a:pt x="1672783" y="1556654"/>
                  <a:pt x="1967472" y="1327498"/>
                  <a:pt x="1885939" y="1167421"/>
                </a:cubicBezTo>
                <a:cubicBezTo>
                  <a:pt x="1863901" y="1124097"/>
                  <a:pt x="1831908" y="1119217"/>
                  <a:pt x="1789874" y="1105309"/>
                </a:cubicBezTo>
                <a:cubicBezTo>
                  <a:pt x="1749999" y="1092114"/>
                  <a:pt x="1721765" y="1065452"/>
                  <a:pt x="1675667" y="1095244"/>
                </a:cubicBezTo>
                <a:cubicBezTo>
                  <a:pt x="1590265" y="1150506"/>
                  <a:pt x="1515279" y="1283500"/>
                  <a:pt x="1570930" y="1379993"/>
                </a:cubicBezTo>
                <a:close/>
                <a:moveTo>
                  <a:pt x="1764570" y="1221731"/>
                </a:moveTo>
                <a:cubicBezTo>
                  <a:pt x="1804594" y="1233481"/>
                  <a:pt x="1759787" y="1291536"/>
                  <a:pt x="1746279" y="1305684"/>
                </a:cubicBezTo>
                <a:cubicBezTo>
                  <a:pt x="1747024" y="1290791"/>
                  <a:pt x="1725304" y="1210227"/>
                  <a:pt x="1764570" y="1221757"/>
                </a:cubicBezTo>
                <a:close/>
                <a:moveTo>
                  <a:pt x="1451467" y="1581152"/>
                </a:moveTo>
                <a:cubicBezTo>
                  <a:pt x="1402673" y="1552156"/>
                  <a:pt x="1323422" y="1544814"/>
                  <a:pt x="1275879" y="1578884"/>
                </a:cubicBezTo>
                <a:cubicBezTo>
                  <a:pt x="1220202" y="1618792"/>
                  <a:pt x="1197166" y="1700211"/>
                  <a:pt x="1246186" y="1754333"/>
                </a:cubicBezTo>
                <a:cubicBezTo>
                  <a:pt x="1365455" y="1886030"/>
                  <a:pt x="1560586" y="1646012"/>
                  <a:pt x="1451467" y="1581178"/>
                </a:cubicBezTo>
                <a:close/>
                <a:moveTo>
                  <a:pt x="879901" y="1594664"/>
                </a:moveTo>
                <a:cubicBezTo>
                  <a:pt x="825695" y="1596906"/>
                  <a:pt x="754540" y="1653562"/>
                  <a:pt x="740935" y="1706971"/>
                </a:cubicBezTo>
                <a:cubicBezTo>
                  <a:pt x="725411" y="1767891"/>
                  <a:pt x="796372" y="1820910"/>
                  <a:pt x="849042" y="1823957"/>
                </a:cubicBezTo>
                <a:cubicBezTo>
                  <a:pt x="993771" y="1832356"/>
                  <a:pt x="1036356" y="1588203"/>
                  <a:pt x="879901" y="1594690"/>
                </a:cubicBezTo>
                <a:close/>
                <a:moveTo>
                  <a:pt x="601838" y="1494477"/>
                </a:moveTo>
                <a:cubicBezTo>
                  <a:pt x="546303" y="1429429"/>
                  <a:pt x="343512" y="1604547"/>
                  <a:pt x="483224" y="1665228"/>
                </a:cubicBezTo>
                <a:cubicBezTo>
                  <a:pt x="585783" y="1709790"/>
                  <a:pt x="673577" y="1578566"/>
                  <a:pt x="601812" y="1494503"/>
                </a:cubicBezTo>
                <a:close/>
                <a:moveTo>
                  <a:pt x="1938356" y="1635571"/>
                </a:moveTo>
                <a:cubicBezTo>
                  <a:pt x="1900114" y="1552831"/>
                  <a:pt x="1802844" y="1664573"/>
                  <a:pt x="1789862" y="1706815"/>
                </a:cubicBezTo>
                <a:cubicBezTo>
                  <a:pt x="1769278" y="1769489"/>
                  <a:pt x="1803405" y="1836979"/>
                  <a:pt x="1866087" y="1857560"/>
                </a:cubicBezTo>
                <a:cubicBezTo>
                  <a:pt x="1872124" y="1859542"/>
                  <a:pt x="1878309" y="1861040"/>
                  <a:pt x="1884585" y="1862038"/>
                </a:cubicBezTo>
                <a:cubicBezTo>
                  <a:pt x="2053522" y="1891267"/>
                  <a:pt x="2105959" y="1610711"/>
                  <a:pt x="1938311" y="1635597"/>
                </a:cubicBezTo>
                <a:close/>
                <a:moveTo>
                  <a:pt x="1645865" y="1846847"/>
                </a:moveTo>
                <a:cubicBezTo>
                  <a:pt x="1626653" y="1832356"/>
                  <a:pt x="1573082" y="1845434"/>
                  <a:pt x="1554603" y="1852129"/>
                </a:cubicBezTo>
                <a:cubicBezTo>
                  <a:pt x="1524697" y="1862958"/>
                  <a:pt x="1493792" y="1880677"/>
                  <a:pt x="1490733" y="1917183"/>
                </a:cubicBezTo>
                <a:cubicBezTo>
                  <a:pt x="1490169" y="1923937"/>
                  <a:pt x="1502108" y="1988090"/>
                  <a:pt x="1506827" y="1998511"/>
                </a:cubicBezTo>
                <a:cubicBezTo>
                  <a:pt x="1566581" y="2130714"/>
                  <a:pt x="1777845" y="1946477"/>
                  <a:pt x="1645826" y="1846892"/>
                </a:cubicBezTo>
                <a:close/>
                <a:moveTo>
                  <a:pt x="1231039" y="1960177"/>
                </a:moveTo>
                <a:cubicBezTo>
                  <a:pt x="1206765" y="1957339"/>
                  <a:pt x="1186834" y="1968978"/>
                  <a:pt x="1164815" y="1968039"/>
                </a:cubicBezTo>
                <a:cubicBezTo>
                  <a:pt x="1145299" y="1967209"/>
                  <a:pt x="1129536" y="1957514"/>
                  <a:pt x="1107284" y="1958408"/>
                </a:cubicBezTo>
                <a:cubicBezTo>
                  <a:pt x="1066923" y="1960035"/>
                  <a:pt x="1022628" y="2003158"/>
                  <a:pt x="1003837" y="2036340"/>
                </a:cubicBezTo>
                <a:cubicBezTo>
                  <a:pt x="957098" y="2118841"/>
                  <a:pt x="1061660" y="2208270"/>
                  <a:pt x="1137865" y="2229638"/>
                </a:cubicBezTo>
                <a:cubicBezTo>
                  <a:pt x="1331465" y="2283979"/>
                  <a:pt x="1438543" y="1984500"/>
                  <a:pt x="1231000" y="1960223"/>
                </a:cubicBezTo>
                <a:close/>
                <a:moveTo>
                  <a:pt x="711482" y="1954636"/>
                </a:moveTo>
                <a:cubicBezTo>
                  <a:pt x="623610" y="1894144"/>
                  <a:pt x="514984" y="2078706"/>
                  <a:pt x="624531" y="2123786"/>
                </a:cubicBezTo>
                <a:cubicBezTo>
                  <a:pt x="725729" y="2165503"/>
                  <a:pt x="819414" y="1978550"/>
                  <a:pt x="711411" y="1954681"/>
                </a:cubicBezTo>
                <a:close/>
                <a:moveTo>
                  <a:pt x="304122" y="1795467"/>
                </a:moveTo>
                <a:cubicBezTo>
                  <a:pt x="239792" y="1737372"/>
                  <a:pt x="139489" y="1764197"/>
                  <a:pt x="92522" y="1831682"/>
                </a:cubicBezTo>
                <a:cubicBezTo>
                  <a:pt x="70686" y="1863049"/>
                  <a:pt x="75145" y="1901065"/>
                  <a:pt x="77297" y="1934954"/>
                </a:cubicBezTo>
                <a:cubicBezTo>
                  <a:pt x="79961" y="1976976"/>
                  <a:pt x="80823" y="2013858"/>
                  <a:pt x="119732" y="2038919"/>
                </a:cubicBezTo>
                <a:cubicBezTo>
                  <a:pt x="251880" y="2124059"/>
                  <a:pt x="423385" y="1903159"/>
                  <a:pt x="304122" y="1795467"/>
                </a:cubicBezTo>
                <a:close/>
                <a:moveTo>
                  <a:pt x="216121" y="1933995"/>
                </a:moveTo>
                <a:lnTo>
                  <a:pt x="204454" y="1937533"/>
                </a:lnTo>
                <a:cubicBezTo>
                  <a:pt x="213038" y="1931226"/>
                  <a:pt x="220262" y="1923254"/>
                  <a:pt x="225695" y="1914092"/>
                </a:cubicBezTo>
                <a:close/>
                <a:moveTo>
                  <a:pt x="165272" y="1555695"/>
                </a:moveTo>
                <a:cubicBezTo>
                  <a:pt x="191011" y="1516363"/>
                  <a:pt x="190972" y="1454270"/>
                  <a:pt x="149431" y="1424924"/>
                </a:cubicBezTo>
                <a:cubicBezTo>
                  <a:pt x="102076" y="1391470"/>
                  <a:pt x="55733" y="1431652"/>
                  <a:pt x="28289" y="1472267"/>
                </a:cubicBezTo>
                <a:cubicBezTo>
                  <a:pt x="5085" y="1506616"/>
                  <a:pt x="-18184" y="1564431"/>
                  <a:pt x="21250" y="1594658"/>
                </a:cubicBezTo>
                <a:cubicBezTo>
                  <a:pt x="65247" y="1628384"/>
                  <a:pt x="139268" y="1595403"/>
                  <a:pt x="165260" y="1555695"/>
                </a:cubicBezTo>
                <a:close/>
                <a:moveTo>
                  <a:pt x="1627625" y="553945"/>
                </a:moveTo>
                <a:cubicBezTo>
                  <a:pt x="1764479" y="512338"/>
                  <a:pt x="1744691" y="280337"/>
                  <a:pt x="1613969" y="247252"/>
                </a:cubicBezTo>
                <a:cubicBezTo>
                  <a:pt x="1540538" y="228671"/>
                  <a:pt x="1449088" y="247835"/>
                  <a:pt x="1406277" y="314542"/>
                </a:cubicBezTo>
                <a:cubicBezTo>
                  <a:pt x="1368631" y="373187"/>
                  <a:pt x="1384926" y="486544"/>
                  <a:pt x="1477996" y="446104"/>
                </a:cubicBezTo>
                <a:cubicBezTo>
                  <a:pt x="1484089" y="518579"/>
                  <a:pt x="1554856" y="576064"/>
                  <a:pt x="1627625" y="553945"/>
                </a:cubicBezTo>
                <a:close/>
                <a:moveTo>
                  <a:pt x="1596805" y="406473"/>
                </a:moveTo>
                <a:cubicBezTo>
                  <a:pt x="1598206" y="412285"/>
                  <a:pt x="1599257" y="418176"/>
                  <a:pt x="1599955" y="424114"/>
                </a:cubicBezTo>
                <a:cubicBezTo>
                  <a:pt x="1596720" y="418841"/>
                  <a:pt x="1595595" y="412540"/>
                  <a:pt x="1596805" y="406473"/>
                </a:cubicBezTo>
                <a:close/>
                <a:moveTo>
                  <a:pt x="1861257" y="850132"/>
                </a:moveTo>
                <a:cubicBezTo>
                  <a:pt x="1866358" y="968900"/>
                  <a:pt x="2092963" y="894351"/>
                  <a:pt x="2075515" y="773133"/>
                </a:cubicBezTo>
                <a:cubicBezTo>
                  <a:pt x="2066110" y="707793"/>
                  <a:pt x="1991253" y="665486"/>
                  <a:pt x="1930099" y="688921"/>
                </a:cubicBezTo>
                <a:cubicBezTo>
                  <a:pt x="1874985" y="710029"/>
                  <a:pt x="1858943" y="796782"/>
                  <a:pt x="1861231" y="850132"/>
                </a:cubicBezTo>
                <a:close/>
                <a:moveTo>
                  <a:pt x="2172629" y="1284595"/>
                </a:moveTo>
                <a:cubicBezTo>
                  <a:pt x="2154351" y="1248036"/>
                  <a:pt x="2138737" y="1191660"/>
                  <a:pt x="2087220" y="1197752"/>
                </a:cubicBezTo>
                <a:cubicBezTo>
                  <a:pt x="2043689" y="1202936"/>
                  <a:pt x="2022404" y="1248205"/>
                  <a:pt x="2029961" y="1285697"/>
                </a:cubicBezTo>
                <a:cubicBezTo>
                  <a:pt x="2036845" y="1319935"/>
                  <a:pt x="2067244" y="1370259"/>
                  <a:pt x="2104442" y="1372151"/>
                </a:cubicBezTo>
                <a:cubicBezTo>
                  <a:pt x="2143080" y="1374115"/>
                  <a:pt x="2193060" y="1325502"/>
                  <a:pt x="2172603" y="1284595"/>
                </a:cubicBezTo>
                <a:close/>
                <a:moveTo>
                  <a:pt x="803165" y="507775"/>
                </a:moveTo>
                <a:cubicBezTo>
                  <a:pt x="943221" y="476427"/>
                  <a:pt x="945308" y="252255"/>
                  <a:pt x="788497" y="262923"/>
                </a:cubicBezTo>
                <a:cubicBezTo>
                  <a:pt x="808065" y="198393"/>
                  <a:pt x="733059" y="191925"/>
                  <a:pt x="696270" y="218600"/>
                </a:cubicBezTo>
                <a:cubicBezTo>
                  <a:pt x="657859" y="246468"/>
                  <a:pt x="631382" y="305806"/>
                  <a:pt x="626734" y="351716"/>
                </a:cubicBezTo>
                <a:cubicBezTo>
                  <a:pt x="616474" y="452973"/>
                  <a:pt x="703691" y="530043"/>
                  <a:pt x="803165" y="507775"/>
                </a:cubicBezTo>
                <a:close/>
                <a:moveTo>
                  <a:pt x="776396" y="376959"/>
                </a:moveTo>
                <a:cubicBezTo>
                  <a:pt x="780550" y="379124"/>
                  <a:pt x="787635" y="393304"/>
                  <a:pt x="788925" y="395332"/>
                </a:cubicBezTo>
                <a:cubicBezTo>
                  <a:pt x="777255" y="394238"/>
                  <a:pt x="766330" y="389114"/>
                  <a:pt x="758026" y="380841"/>
                </a:cubicBezTo>
                <a:close/>
                <a:moveTo>
                  <a:pt x="280905" y="653491"/>
                </a:moveTo>
                <a:cubicBezTo>
                  <a:pt x="335280" y="646821"/>
                  <a:pt x="402287" y="617846"/>
                  <a:pt x="422445" y="562454"/>
                </a:cubicBezTo>
                <a:cubicBezTo>
                  <a:pt x="447613" y="493323"/>
                  <a:pt x="387846" y="437374"/>
                  <a:pt x="322822" y="428741"/>
                </a:cubicBezTo>
                <a:cubicBezTo>
                  <a:pt x="161461" y="407277"/>
                  <a:pt x="95932" y="676174"/>
                  <a:pt x="280905" y="653491"/>
                </a:cubicBezTo>
                <a:close/>
                <a:moveTo>
                  <a:pt x="188179" y="1073721"/>
                </a:moveTo>
                <a:cubicBezTo>
                  <a:pt x="343570" y="1061725"/>
                  <a:pt x="249664" y="844299"/>
                  <a:pt x="112311" y="875511"/>
                </a:cubicBezTo>
                <a:cubicBezTo>
                  <a:pt x="60458" y="887306"/>
                  <a:pt x="30642" y="948952"/>
                  <a:pt x="43975" y="998647"/>
                </a:cubicBezTo>
                <a:cubicBezTo>
                  <a:pt x="61242" y="1062983"/>
                  <a:pt x="129922" y="1078187"/>
                  <a:pt x="188179" y="1073689"/>
                </a:cubicBezTo>
                <a:close/>
                <a:moveTo>
                  <a:pt x="1216092" y="188859"/>
                </a:moveTo>
                <a:cubicBezTo>
                  <a:pt x="1255533" y="170635"/>
                  <a:pt x="1312170" y="115879"/>
                  <a:pt x="1309597" y="68180"/>
                </a:cubicBezTo>
                <a:cubicBezTo>
                  <a:pt x="1306563" y="11880"/>
                  <a:pt x="1243594" y="6093"/>
                  <a:pt x="1209461" y="42185"/>
                </a:cubicBezTo>
                <a:cubicBezTo>
                  <a:pt x="1199091" y="-50452"/>
                  <a:pt x="1077449" y="30344"/>
                  <a:pt x="1066748" y="86041"/>
                </a:cubicBezTo>
                <a:cubicBezTo>
                  <a:pt x="1049449" y="175904"/>
                  <a:pt x="1139842" y="224076"/>
                  <a:pt x="1216092" y="1888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 name="Google Shape;17;p2"/>
          <p:cNvSpPr txBox="1">
            <a:spLocks noGrp="1"/>
          </p:cNvSpPr>
          <p:nvPr>
            <p:ph type="ctrTitle"/>
          </p:nvPr>
        </p:nvSpPr>
        <p:spPr>
          <a:xfrm>
            <a:off x="1216025" y="1991825"/>
            <a:ext cx="6711900" cy="1159800"/>
          </a:xfrm>
          <a:prstGeom prst="rect">
            <a:avLst/>
          </a:prstGeom>
        </p:spPr>
        <p:txBody>
          <a:bodyPr spcFirstLastPara="1" wrap="square" lIns="0" tIns="0" rIns="0" bIns="0"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8"/>
        <p:cNvGrpSpPr/>
        <p:nvPr/>
      </p:nvGrpSpPr>
      <p:grpSpPr>
        <a:xfrm>
          <a:off x="0" y="0"/>
          <a:ext cx="0" cy="0"/>
          <a:chOff x="0" y="0"/>
          <a:chExt cx="0" cy="0"/>
        </a:xfrm>
      </p:grpSpPr>
      <p:sp>
        <p:nvSpPr>
          <p:cNvPr id="19" name="Google Shape;19;p3"/>
          <p:cNvSpPr/>
          <p:nvPr/>
        </p:nvSpPr>
        <p:spPr>
          <a:xfrm>
            <a:off x="-363974" y="-139386"/>
            <a:ext cx="2380859" cy="2120450"/>
          </a:xfrm>
          <a:custGeom>
            <a:avLst/>
            <a:gdLst/>
            <a:ahLst/>
            <a:cxnLst/>
            <a:rect l="l" t="t" r="r" b="b"/>
            <a:pathLst>
              <a:path w="2728778" h="2430315" extrusionOk="0">
                <a:moveTo>
                  <a:pt x="1643749" y="1553993"/>
                </a:moveTo>
                <a:cubicBezTo>
                  <a:pt x="1750586" y="1525081"/>
                  <a:pt x="1702550" y="1183094"/>
                  <a:pt x="1592421" y="1239568"/>
                </a:cubicBezTo>
                <a:cubicBezTo>
                  <a:pt x="1524551" y="1274377"/>
                  <a:pt x="1562397" y="1343261"/>
                  <a:pt x="1571536" y="1399580"/>
                </a:cubicBezTo>
                <a:cubicBezTo>
                  <a:pt x="1579185" y="1446754"/>
                  <a:pt x="1556396" y="1577609"/>
                  <a:pt x="1643749" y="1553993"/>
                </a:cubicBezTo>
                <a:close/>
                <a:moveTo>
                  <a:pt x="2242057" y="1551627"/>
                </a:moveTo>
                <a:cubicBezTo>
                  <a:pt x="2275205" y="1530111"/>
                  <a:pt x="2300392" y="1479463"/>
                  <a:pt x="2260206" y="1451939"/>
                </a:cubicBezTo>
                <a:cubicBezTo>
                  <a:pt x="2222483" y="1426126"/>
                  <a:pt x="2181836" y="1464544"/>
                  <a:pt x="2150018" y="1482127"/>
                </a:cubicBezTo>
                <a:cubicBezTo>
                  <a:pt x="2107096" y="1505944"/>
                  <a:pt x="2061981" y="1525576"/>
                  <a:pt x="2015297" y="1540752"/>
                </a:cubicBezTo>
                <a:cubicBezTo>
                  <a:pt x="1965654" y="1556786"/>
                  <a:pt x="1906781" y="1556306"/>
                  <a:pt x="1859361" y="1575010"/>
                </a:cubicBezTo>
                <a:cubicBezTo>
                  <a:pt x="1824049" y="1588963"/>
                  <a:pt x="1785963" y="1620700"/>
                  <a:pt x="1808123" y="1663201"/>
                </a:cubicBezTo>
                <a:cubicBezTo>
                  <a:pt x="1831652" y="1708327"/>
                  <a:pt x="1901051" y="1682774"/>
                  <a:pt x="1940038" y="1674724"/>
                </a:cubicBezTo>
                <a:cubicBezTo>
                  <a:pt x="2047477" y="1652779"/>
                  <a:pt x="2149893" y="1611036"/>
                  <a:pt x="2242057" y="1551627"/>
                </a:cubicBezTo>
                <a:close/>
                <a:moveTo>
                  <a:pt x="2000881" y="1216944"/>
                </a:moveTo>
                <a:cubicBezTo>
                  <a:pt x="1983589" y="1251421"/>
                  <a:pt x="1918740" y="1337137"/>
                  <a:pt x="1939772" y="1378517"/>
                </a:cubicBezTo>
                <a:cubicBezTo>
                  <a:pt x="1967825" y="1433715"/>
                  <a:pt x="2025116" y="1398387"/>
                  <a:pt x="2050765" y="1362354"/>
                </a:cubicBezTo>
                <a:cubicBezTo>
                  <a:pt x="2072342" y="1332030"/>
                  <a:pt x="2130379" y="1239951"/>
                  <a:pt x="2111874" y="1200780"/>
                </a:cubicBezTo>
                <a:cubicBezTo>
                  <a:pt x="2087204" y="1148577"/>
                  <a:pt x="2021228" y="1176373"/>
                  <a:pt x="2000881" y="1216944"/>
                </a:cubicBezTo>
                <a:close/>
                <a:moveTo>
                  <a:pt x="1290278" y="1526196"/>
                </a:moveTo>
                <a:cubicBezTo>
                  <a:pt x="1309003" y="1553455"/>
                  <a:pt x="1353552" y="1541485"/>
                  <a:pt x="1374067" y="1523792"/>
                </a:cubicBezTo>
                <a:cubicBezTo>
                  <a:pt x="1411601" y="1491388"/>
                  <a:pt x="1397348" y="1452853"/>
                  <a:pt x="1371746" y="1419450"/>
                </a:cubicBezTo>
                <a:cubicBezTo>
                  <a:pt x="1325447" y="1359055"/>
                  <a:pt x="1221080" y="1296120"/>
                  <a:pt x="1141783" y="1303599"/>
                </a:cubicBezTo>
                <a:cubicBezTo>
                  <a:pt x="1095115" y="1308006"/>
                  <a:pt x="1051117" y="1358453"/>
                  <a:pt x="1085704" y="1403404"/>
                </a:cubicBezTo>
                <a:cubicBezTo>
                  <a:pt x="1105382" y="1429003"/>
                  <a:pt x="1155453" y="1424590"/>
                  <a:pt x="1183900" y="1436812"/>
                </a:cubicBezTo>
                <a:cubicBezTo>
                  <a:pt x="1227053" y="1456024"/>
                  <a:pt x="1263920" y="1487002"/>
                  <a:pt x="1290277" y="1526196"/>
                </a:cubicBezTo>
                <a:close/>
                <a:moveTo>
                  <a:pt x="719379" y="1694601"/>
                </a:moveTo>
                <a:cubicBezTo>
                  <a:pt x="770540" y="1816765"/>
                  <a:pt x="1010192" y="1522178"/>
                  <a:pt x="867758" y="1486164"/>
                </a:cubicBezTo>
                <a:cubicBezTo>
                  <a:pt x="793627" y="1467422"/>
                  <a:pt x="796460" y="1555885"/>
                  <a:pt x="773417" y="1594835"/>
                </a:cubicBezTo>
                <a:cubicBezTo>
                  <a:pt x="754407" y="1626909"/>
                  <a:pt x="697971" y="1643519"/>
                  <a:pt x="719360" y="1694601"/>
                </a:cubicBezTo>
                <a:close/>
                <a:moveTo>
                  <a:pt x="1087680" y="1842196"/>
                </a:moveTo>
                <a:cubicBezTo>
                  <a:pt x="1076234" y="1888067"/>
                  <a:pt x="1018372" y="2015500"/>
                  <a:pt x="1107268" y="2018066"/>
                </a:cubicBezTo>
                <a:cubicBezTo>
                  <a:pt x="1159199" y="2019570"/>
                  <a:pt x="1172551" y="1967995"/>
                  <a:pt x="1183628" y="1929155"/>
                </a:cubicBezTo>
                <a:cubicBezTo>
                  <a:pt x="1190707" y="1904347"/>
                  <a:pt x="1208078" y="1864607"/>
                  <a:pt x="1206172" y="1838787"/>
                </a:cubicBezTo>
                <a:cubicBezTo>
                  <a:pt x="1200241" y="1758865"/>
                  <a:pt x="1104974" y="1772779"/>
                  <a:pt x="1087661" y="1842196"/>
                </a:cubicBezTo>
                <a:close/>
                <a:moveTo>
                  <a:pt x="1662428" y="1950594"/>
                </a:moveTo>
                <a:cubicBezTo>
                  <a:pt x="1620794" y="1922577"/>
                  <a:pt x="1581544" y="1891170"/>
                  <a:pt x="1545078" y="1856693"/>
                </a:cubicBezTo>
                <a:cubicBezTo>
                  <a:pt x="1516637" y="1829791"/>
                  <a:pt x="1484889" y="1773013"/>
                  <a:pt x="1449610" y="1757284"/>
                </a:cubicBezTo>
                <a:cubicBezTo>
                  <a:pt x="1378228" y="1725456"/>
                  <a:pt x="1339914" y="1814114"/>
                  <a:pt x="1374798" y="1865151"/>
                </a:cubicBezTo>
                <a:cubicBezTo>
                  <a:pt x="1414466" y="1923187"/>
                  <a:pt x="1524051" y="2039401"/>
                  <a:pt x="1594527" y="2057437"/>
                </a:cubicBezTo>
                <a:cubicBezTo>
                  <a:pt x="1649505" y="2071507"/>
                  <a:pt x="1724446" y="1992383"/>
                  <a:pt x="1662409" y="1950594"/>
                </a:cubicBezTo>
                <a:close/>
                <a:moveTo>
                  <a:pt x="2318269" y="1856447"/>
                </a:moveTo>
                <a:cubicBezTo>
                  <a:pt x="2249784" y="1856447"/>
                  <a:pt x="2177870" y="1849655"/>
                  <a:pt x="2109806" y="1856447"/>
                </a:cubicBezTo>
                <a:cubicBezTo>
                  <a:pt x="2042559" y="1863155"/>
                  <a:pt x="1981962" y="1952876"/>
                  <a:pt x="2074992" y="1973297"/>
                </a:cubicBezTo>
                <a:cubicBezTo>
                  <a:pt x="2131137" y="1985610"/>
                  <a:pt x="2215405" y="1977736"/>
                  <a:pt x="2272865" y="1973297"/>
                </a:cubicBezTo>
                <a:cubicBezTo>
                  <a:pt x="2304774" y="1970827"/>
                  <a:pt x="2330772" y="1973297"/>
                  <a:pt x="2352330" y="1942999"/>
                </a:cubicBezTo>
                <a:cubicBezTo>
                  <a:pt x="2377349" y="1907808"/>
                  <a:pt x="2368372" y="1856447"/>
                  <a:pt x="2318269" y="1856447"/>
                </a:cubicBezTo>
                <a:close/>
                <a:moveTo>
                  <a:pt x="1047494" y="1688878"/>
                </a:moveTo>
                <a:cubicBezTo>
                  <a:pt x="1089495" y="1699378"/>
                  <a:pt x="1139462" y="1719987"/>
                  <a:pt x="1173731" y="1680350"/>
                </a:cubicBezTo>
                <a:cubicBezTo>
                  <a:pt x="1203806" y="1645541"/>
                  <a:pt x="1191634" y="1609760"/>
                  <a:pt x="1156347" y="1589857"/>
                </a:cubicBezTo>
                <a:cubicBezTo>
                  <a:pt x="1124218" y="1571711"/>
                  <a:pt x="1068883" y="1566721"/>
                  <a:pt x="1039846" y="1590642"/>
                </a:cubicBezTo>
                <a:cubicBezTo>
                  <a:pt x="1010316" y="1614945"/>
                  <a:pt x="996879" y="1676228"/>
                  <a:pt x="1047481" y="1688878"/>
                </a:cubicBezTo>
                <a:close/>
                <a:moveTo>
                  <a:pt x="931389" y="1237630"/>
                </a:moveTo>
                <a:cubicBezTo>
                  <a:pt x="859961" y="1185783"/>
                  <a:pt x="754867" y="1109070"/>
                  <a:pt x="665822" y="1095817"/>
                </a:cubicBezTo>
                <a:cubicBezTo>
                  <a:pt x="598289" y="1085758"/>
                  <a:pt x="559931" y="1157780"/>
                  <a:pt x="608194" y="1205006"/>
                </a:cubicBezTo>
                <a:cubicBezTo>
                  <a:pt x="636927" y="1233113"/>
                  <a:pt x="704122" y="1247527"/>
                  <a:pt x="740335" y="1267527"/>
                </a:cubicBezTo>
                <a:cubicBezTo>
                  <a:pt x="777767" y="1288207"/>
                  <a:pt x="823061" y="1334156"/>
                  <a:pt x="863292" y="1344707"/>
                </a:cubicBezTo>
                <a:cubicBezTo>
                  <a:pt x="918749" y="1359250"/>
                  <a:pt x="991422" y="1281240"/>
                  <a:pt x="931375" y="1237630"/>
                </a:cubicBezTo>
                <a:close/>
                <a:moveTo>
                  <a:pt x="1072260" y="1139705"/>
                </a:moveTo>
                <a:cubicBezTo>
                  <a:pt x="1057120" y="1264610"/>
                  <a:pt x="1243376" y="1146646"/>
                  <a:pt x="1268072" y="1094864"/>
                </a:cubicBezTo>
                <a:cubicBezTo>
                  <a:pt x="1286908" y="1055331"/>
                  <a:pt x="1292054" y="995318"/>
                  <a:pt x="1232980" y="992972"/>
                </a:cubicBezTo>
                <a:cubicBezTo>
                  <a:pt x="1188607" y="991216"/>
                  <a:pt x="1172331" y="1038882"/>
                  <a:pt x="1163373" y="1057664"/>
                </a:cubicBezTo>
                <a:cubicBezTo>
                  <a:pt x="1157864" y="1066573"/>
                  <a:pt x="1150354" y="1074075"/>
                  <a:pt x="1141439" y="1079575"/>
                </a:cubicBezTo>
                <a:cubicBezTo>
                  <a:pt x="1109569" y="1083056"/>
                  <a:pt x="1076383" y="1105765"/>
                  <a:pt x="1072248" y="1139705"/>
                </a:cubicBezTo>
                <a:close/>
                <a:moveTo>
                  <a:pt x="1419029" y="1234746"/>
                </a:moveTo>
                <a:cubicBezTo>
                  <a:pt x="1485985" y="1269911"/>
                  <a:pt x="1646179" y="1091403"/>
                  <a:pt x="1570137" y="1042777"/>
                </a:cubicBezTo>
                <a:cubicBezTo>
                  <a:pt x="1504212" y="1000632"/>
                  <a:pt x="1342028" y="1194312"/>
                  <a:pt x="1419023" y="1234772"/>
                </a:cubicBezTo>
                <a:close/>
                <a:moveTo>
                  <a:pt x="1816926" y="1150197"/>
                </a:moveTo>
                <a:cubicBezTo>
                  <a:pt x="1846891" y="1193198"/>
                  <a:pt x="1917501" y="1149316"/>
                  <a:pt x="1924158" y="1108720"/>
                </a:cubicBezTo>
                <a:cubicBezTo>
                  <a:pt x="1930556" y="1069653"/>
                  <a:pt x="1852951" y="954411"/>
                  <a:pt x="1822675" y="933037"/>
                </a:cubicBezTo>
                <a:cubicBezTo>
                  <a:pt x="1784893" y="906381"/>
                  <a:pt x="1724348" y="920173"/>
                  <a:pt x="1715436" y="974514"/>
                </a:cubicBezTo>
                <a:cubicBezTo>
                  <a:pt x="1706258" y="1030515"/>
                  <a:pt x="1787025" y="1107314"/>
                  <a:pt x="1816919" y="1150197"/>
                </a:cubicBezTo>
                <a:close/>
                <a:moveTo>
                  <a:pt x="2499872" y="1127903"/>
                </a:moveTo>
                <a:cubicBezTo>
                  <a:pt x="2466816" y="1170113"/>
                  <a:pt x="2383753" y="1185330"/>
                  <a:pt x="2370486" y="1238078"/>
                </a:cubicBezTo>
                <a:cubicBezTo>
                  <a:pt x="2356680" y="1292989"/>
                  <a:pt x="2403658" y="1307902"/>
                  <a:pt x="2448220" y="1295005"/>
                </a:cubicBezTo>
                <a:cubicBezTo>
                  <a:pt x="2496372" y="1281065"/>
                  <a:pt x="2568345" y="1228207"/>
                  <a:pt x="2593124" y="1182627"/>
                </a:cubicBezTo>
                <a:cubicBezTo>
                  <a:pt x="2632688" y="1109854"/>
                  <a:pt x="2548063" y="1066348"/>
                  <a:pt x="2499866" y="1127903"/>
                </a:cubicBezTo>
                <a:close/>
                <a:moveTo>
                  <a:pt x="2715860" y="1603124"/>
                </a:moveTo>
                <a:cubicBezTo>
                  <a:pt x="2672096" y="1559890"/>
                  <a:pt x="2583939" y="1434052"/>
                  <a:pt x="2520296" y="1425756"/>
                </a:cubicBezTo>
                <a:cubicBezTo>
                  <a:pt x="2462421" y="1418206"/>
                  <a:pt x="2427089" y="1480377"/>
                  <a:pt x="2453211" y="1525334"/>
                </a:cubicBezTo>
                <a:cubicBezTo>
                  <a:pt x="2472863" y="1559151"/>
                  <a:pt x="2519408" y="1590732"/>
                  <a:pt x="2547389" y="1618380"/>
                </a:cubicBezTo>
                <a:cubicBezTo>
                  <a:pt x="2571015" y="1641711"/>
                  <a:pt x="2606275" y="1692909"/>
                  <a:pt x="2640725" y="1700544"/>
                </a:cubicBezTo>
                <a:cubicBezTo>
                  <a:pt x="2687724" y="1711004"/>
                  <a:pt x="2761861" y="1648581"/>
                  <a:pt x="2715854" y="1603124"/>
                </a:cubicBezTo>
                <a:close/>
                <a:moveTo>
                  <a:pt x="2407625" y="1662851"/>
                </a:moveTo>
                <a:cubicBezTo>
                  <a:pt x="2376682" y="1662851"/>
                  <a:pt x="2341162" y="1657667"/>
                  <a:pt x="2313771" y="1674413"/>
                </a:cubicBezTo>
                <a:cubicBezTo>
                  <a:pt x="2258599" y="1708178"/>
                  <a:pt x="2273429" y="1765145"/>
                  <a:pt x="2328179" y="1779701"/>
                </a:cubicBezTo>
                <a:cubicBezTo>
                  <a:pt x="2349536" y="1785372"/>
                  <a:pt x="2390676" y="1783369"/>
                  <a:pt x="2411333" y="1774756"/>
                </a:cubicBezTo>
                <a:cubicBezTo>
                  <a:pt x="2460866" y="1754108"/>
                  <a:pt x="2480680" y="1662851"/>
                  <a:pt x="2407619" y="1662851"/>
                </a:cubicBezTo>
                <a:close/>
                <a:moveTo>
                  <a:pt x="1643917" y="1818969"/>
                </a:moveTo>
                <a:cubicBezTo>
                  <a:pt x="1682703" y="1846486"/>
                  <a:pt x="1742439" y="1911482"/>
                  <a:pt x="1794415" y="1896790"/>
                </a:cubicBezTo>
                <a:cubicBezTo>
                  <a:pt x="1846981" y="1881923"/>
                  <a:pt x="1855809" y="1826376"/>
                  <a:pt x="1824230" y="1789772"/>
                </a:cubicBezTo>
                <a:cubicBezTo>
                  <a:pt x="1796573" y="1757744"/>
                  <a:pt x="1718054" y="1699416"/>
                  <a:pt x="1673733" y="1711957"/>
                </a:cubicBezTo>
                <a:cubicBezTo>
                  <a:pt x="1630221" y="1724251"/>
                  <a:pt x="1600322" y="1788048"/>
                  <a:pt x="1643911" y="1818969"/>
                </a:cubicBezTo>
                <a:close/>
                <a:moveTo>
                  <a:pt x="282814" y="1619475"/>
                </a:moveTo>
                <a:cubicBezTo>
                  <a:pt x="292083" y="1710084"/>
                  <a:pt x="431892" y="1624770"/>
                  <a:pt x="468980" y="1607336"/>
                </a:cubicBezTo>
                <a:cubicBezTo>
                  <a:pt x="512978" y="1586656"/>
                  <a:pt x="654615" y="1539936"/>
                  <a:pt x="621630" y="1466631"/>
                </a:cubicBezTo>
                <a:cubicBezTo>
                  <a:pt x="590784" y="1398050"/>
                  <a:pt x="494693" y="1474978"/>
                  <a:pt x="457475" y="1493455"/>
                </a:cubicBezTo>
                <a:cubicBezTo>
                  <a:pt x="408299" y="1517868"/>
                  <a:pt x="275160" y="1544712"/>
                  <a:pt x="282814" y="1619475"/>
                </a:cubicBezTo>
                <a:close/>
                <a:moveTo>
                  <a:pt x="575655" y="1781988"/>
                </a:moveTo>
                <a:cubicBezTo>
                  <a:pt x="499405" y="1776545"/>
                  <a:pt x="426052" y="1876849"/>
                  <a:pt x="525999" y="1898838"/>
                </a:cubicBezTo>
                <a:cubicBezTo>
                  <a:pt x="609704" y="1917250"/>
                  <a:pt x="669290" y="1781988"/>
                  <a:pt x="575655" y="1781988"/>
                </a:cubicBezTo>
                <a:close/>
                <a:moveTo>
                  <a:pt x="894922" y="1808269"/>
                </a:moveTo>
                <a:cubicBezTo>
                  <a:pt x="875477" y="1757990"/>
                  <a:pt x="807420" y="1782060"/>
                  <a:pt x="787755" y="1819357"/>
                </a:cubicBezTo>
                <a:cubicBezTo>
                  <a:pt x="764142" y="1864075"/>
                  <a:pt x="811005" y="1981670"/>
                  <a:pt x="839906" y="2018527"/>
                </a:cubicBezTo>
                <a:cubicBezTo>
                  <a:pt x="869436" y="2056180"/>
                  <a:pt x="921614" y="2055675"/>
                  <a:pt x="947074" y="2007438"/>
                </a:cubicBezTo>
                <a:cubicBezTo>
                  <a:pt x="976112" y="1952415"/>
                  <a:pt x="915100" y="1860420"/>
                  <a:pt x="894897" y="1808269"/>
                </a:cubicBezTo>
                <a:close/>
                <a:moveTo>
                  <a:pt x="882730" y="844794"/>
                </a:moveTo>
                <a:cubicBezTo>
                  <a:pt x="839472" y="801541"/>
                  <a:pt x="764693" y="855260"/>
                  <a:pt x="774065" y="909428"/>
                </a:cubicBezTo>
                <a:cubicBezTo>
                  <a:pt x="781928" y="954865"/>
                  <a:pt x="875666" y="1034119"/>
                  <a:pt x="923591" y="1014553"/>
                </a:cubicBezTo>
                <a:cubicBezTo>
                  <a:pt x="1027589" y="972084"/>
                  <a:pt x="922308" y="884366"/>
                  <a:pt x="882730" y="844794"/>
                </a:cubicBezTo>
                <a:close/>
                <a:moveTo>
                  <a:pt x="244041" y="1312866"/>
                </a:moveTo>
                <a:cubicBezTo>
                  <a:pt x="287766" y="1334739"/>
                  <a:pt x="351889" y="1385724"/>
                  <a:pt x="401189" y="1350384"/>
                </a:cubicBezTo>
                <a:cubicBezTo>
                  <a:pt x="437940" y="1324046"/>
                  <a:pt x="436131" y="1283443"/>
                  <a:pt x="409200" y="1254234"/>
                </a:cubicBezTo>
                <a:cubicBezTo>
                  <a:pt x="379183" y="1221675"/>
                  <a:pt x="292692" y="1187145"/>
                  <a:pt x="252052" y="1216717"/>
                </a:cubicBezTo>
                <a:cubicBezTo>
                  <a:pt x="224848" y="1236515"/>
                  <a:pt x="205009" y="1293346"/>
                  <a:pt x="244041" y="1312866"/>
                </a:cubicBezTo>
                <a:close/>
                <a:moveTo>
                  <a:pt x="575072" y="836693"/>
                </a:moveTo>
                <a:cubicBezTo>
                  <a:pt x="510061" y="798061"/>
                  <a:pt x="440902" y="919978"/>
                  <a:pt x="408708" y="958241"/>
                </a:cubicBezTo>
                <a:cubicBezTo>
                  <a:pt x="383176" y="988578"/>
                  <a:pt x="319656" y="1050153"/>
                  <a:pt x="376513" y="1085914"/>
                </a:cubicBezTo>
                <a:cubicBezTo>
                  <a:pt x="434375" y="1122297"/>
                  <a:pt x="493604" y="1022927"/>
                  <a:pt x="522422" y="988701"/>
                </a:cubicBezTo>
                <a:cubicBezTo>
                  <a:pt x="547745" y="958572"/>
                  <a:pt x="641373" y="876090"/>
                  <a:pt x="575072" y="836693"/>
                </a:cubicBezTo>
                <a:close/>
                <a:moveTo>
                  <a:pt x="1052038" y="679150"/>
                </a:moveTo>
                <a:cubicBezTo>
                  <a:pt x="1025003" y="619527"/>
                  <a:pt x="953128" y="542657"/>
                  <a:pt x="881142" y="542443"/>
                </a:cubicBezTo>
                <a:cubicBezTo>
                  <a:pt x="837242" y="542314"/>
                  <a:pt x="782265" y="595735"/>
                  <a:pt x="812780" y="640984"/>
                </a:cubicBezTo>
                <a:cubicBezTo>
                  <a:pt x="827844" y="663317"/>
                  <a:pt x="868348" y="665061"/>
                  <a:pt x="890146" y="680615"/>
                </a:cubicBezTo>
                <a:cubicBezTo>
                  <a:pt x="916539" y="699461"/>
                  <a:pt x="925322" y="738677"/>
                  <a:pt x="949277" y="754931"/>
                </a:cubicBezTo>
                <a:cubicBezTo>
                  <a:pt x="995219" y="786097"/>
                  <a:pt x="1078827" y="738230"/>
                  <a:pt x="1052038" y="679150"/>
                </a:cubicBezTo>
                <a:close/>
                <a:moveTo>
                  <a:pt x="1159575" y="883083"/>
                </a:moveTo>
                <a:cubicBezTo>
                  <a:pt x="1226985" y="923154"/>
                  <a:pt x="1282642" y="799784"/>
                  <a:pt x="1319627" y="764341"/>
                </a:cubicBezTo>
                <a:cubicBezTo>
                  <a:pt x="1352852" y="732501"/>
                  <a:pt x="1508243" y="661613"/>
                  <a:pt x="1443070" y="598204"/>
                </a:cubicBezTo>
                <a:cubicBezTo>
                  <a:pt x="1359483" y="516902"/>
                  <a:pt x="1067536" y="828423"/>
                  <a:pt x="1159575" y="883083"/>
                </a:cubicBezTo>
                <a:close/>
                <a:moveTo>
                  <a:pt x="1503965" y="829940"/>
                </a:moveTo>
                <a:cubicBezTo>
                  <a:pt x="1514141" y="929369"/>
                  <a:pt x="1779014" y="806401"/>
                  <a:pt x="1756653" y="716486"/>
                </a:cubicBezTo>
                <a:cubicBezTo>
                  <a:pt x="1737072" y="637744"/>
                  <a:pt x="1656725" y="707011"/>
                  <a:pt x="1624271" y="727504"/>
                </a:cubicBezTo>
                <a:cubicBezTo>
                  <a:pt x="1582419" y="753933"/>
                  <a:pt x="1497095" y="762863"/>
                  <a:pt x="1503965" y="829972"/>
                </a:cubicBezTo>
                <a:close/>
                <a:moveTo>
                  <a:pt x="1975233" y="518458"/>
                </a:moveTo>
                <a:cubicBezTo>
                  <a:pt x="1897032" y="539618"/>
                  <a:pt x="1920788" y="666435"/>
                  <a:pt x="1920788" y="726635"/>
                </a:cubicBezTo>
                <a:cubicBezTo>
                  <a:pt x="1920788" y="775092"/>
                  <a:pt x="1896805" y="904211"/>
                  <a:pt x="1986045" y="883809"/>
                </a:cubicBezTo>
                <a:cubicBezTo>
                  <a:pt x="2064525" y="865850"/>
                  <a:pt x="2040491" y="731703"/>
                  <a:pt x="2040491" y="675625"/>
                </a:cubicBezTo>
                <a:cubicBezTo>
                  <a:pt x="2040491" y="628438"/>
                  <a:pt x="2063449" y="494615"/>
                  <a:pt x="1975233" y="518490"/>
                </a:cubicBezTo>
                <a:close/>
                <a:moveTo>
                  <a:pt x="2268367" y="784736"/>
                </a:moveTo>
                <a:cubicBezTo>
                  <a:pt x="2242732" y="843809"/>
                  <a:pt x="2175679" y="909058"/>
                  <a:pt x="2162405" y="969440"/>
                </a:cubicBezTo>
                <a:cubicBezTo>
                  <a:pt x="2142506" y="1059692"/>
                  <a:pt x="2238790" y="1033600"/>
                  <a:pt x="2275186" y="991216"/>
                </a:cubicBezTo>
                <a:cubicBezTo>
                  <a:pt x="2310186" y="950471"/>
                  <a:pt x="2378892" y="855481"/>
                  <a:pt x="2380389" y="800284"/>
                </a:cubicBezTo>
                <a:cubicBezTo>
                  <a:pt x="2382334" y="727491"/>
                  <a:pt x="2296140" y="720764"/>
                  <a:pt x="2268360" y="784769"/>
                </a:cubicBezTo>
                <a:close/>
                <a:moveTo>
                  <a:pt x="2380681" y="987405"/>
                </a:moveTo>
                <a:cubicBezTo>
                  <a:pt x="2389801" y="1076510"/>
                  <a:pt x="2678980" y="987573"/>
                  <a:pt x="2666088" y="900750"/>
                </a:cubicBezTo>
                <a:cubicBezTo>
                  <a:pt x="2652599" y="809940"/>
                  <a:pt x="2372131" y="903938"/>
                  <a:pt x="2380681" y="987437"/>
                </a:cubicBezTo>
                <a:close/>
                <a:moveTo>
                  <a:pt x="2133302" y="653901"/>
                </a:moveTo>
                <a:cubicBezTo>
                  <a:pt x="2207056" y="692630"/>
                  <a:pt x="2341739" y="507116"/>
                  <a:pt x="2269637" y="461874"/>
                </a:cubicBezTo>
                <a:cubicBezTo>
                  <a:pt x="2196485" y="416009"/>
                  <a:pt x="2061531" y="616241"/>
                  <a:pt x="2133302" y="653933"/>
                </a:cubicBezTo>
                <a:close/>
                <a:moveTo>
                  <a:pt x="1659175" y="588178"/>
                </a:moveTo>
                <a:cubicBezTo>
                  <a:pt x="1692270" y="644828"/>
                  <a:pt x="1777595" y="602987"/>
                  <a:pt x="1777005" y="545580"/>
                </a:cubicBezTo>
                <a:cubicBezTo>
                  <a:pt x="1776765" y="522567"/>
                  <a:pt x="1750962" y="489676"/>
                  <a:pt x="1741609" y="470551"/>
                </a:cubicBezTo>
                <a:cubicBezTo>
                  <a:pt x="1725573" y="437745"/>
                  <a:pt x="1716427" y="377726"/>
                  <a:pt x="1694195" y="350714"/>
                </a:cubicBezTo>
                <a:cubicBezTo>
                  <a:pt x="1663823" y="313832"/>
                  <a:pt x="1606842" y="314557"/>
                  <a:pt x="1584538" y="365102"/>
                </a:cubicBezTo>
                <a:cubicBezTo>
                  <a:pt x="1557322" y="426858"/>
                  <a:pt x="1628945" y="536448"/>
                  <a:pt x="1659175" y="588211"/>
                </a:cubicBezTo>
                <a:close/>
                <a:moveTo>
                  <a:pt x="1169583" y="508010"/>
                </a:moveTo>
                <a:cubicBezTo>
                  <a:pt x="1242735" y="551478"/>
                  <a:pt x="1389927" y="345698"/>
                  <a:pt x="1319750" y="300371"/>
                </a:cubicBezTo>
                <a:cubicBezTo>
                  <a:pt x="1247882" y="253987"/>
                  <a:pt x="1099360" y="466319"/>
                  <a:pt x="1169583" y="508043"/>
                </a:cubicBezTo>
                <a:close/>
                <a:moveTo>
                  <a:pt x="957905" y="439962"/>
                </a:moveTo>
                <a:cubicBezTo>
                  <a:pt x="1027012" y="444725"/>
                  <a:pt x="1058896" y="328699"/>
                  <a:pt x="977771" y="323112"/>
                </a:cubicBezTo>
                <a:cubicBezTo>
                  <a:pt x="989101" y="323890"/>
                  <a:pt x="970590" y="319405"/>
                  <a:pt x="968049" y="319768"/>
                </a:cubicBezTo>
                <a:cubicBezTo>
                  <a:pt x="949770" y="322399"/>
                  <a:pt x="933962" y="267669"/>
                  <a:pt x="884740" y="281777"/>
                </a:cubicBezTo>
                <a:cubicBezTo>
                  <a:pt x="762923" y="316754"/>
                  <a:pt x="886036" y="435036"/>
                  <a:pt x="957905" y="440007"/>
                </a:cubicBezTo>
                <a:close/>
                <a:moveTo>
                  <a:pt x="971516" y="320973"/>
                </a:moveTo>
                <a:cubicBezTo>
                  <a:pt x="970648" y="320552"/>
                  <a:pt x="971380" y="320973"/>
                  <a:pt x="971542" y="321019"/>
                </a:cubicBezTo>
                <a:close/>
                <a:moveTo>
                  <a:pt x="453580" y="476844"/>
                </a:moveTo>
                <a:cubicBezTo>
                  <a:pt x="484771" y="495440"/>
                  <a:pt x="512886" y="518763"/>
                  <a:pt x="536921" y="545982"/>
                </a:cubicBezTo>
                <a:cubicBezTo>
                  <a:pt x="560326" y="572890"/>
                  <a:pt x="573821" y="613584"/>
                  <a:pt x="613463" y="616565"/>
                </a:cubicBezTo>
                <a:cubicBezTo>
                  <a:pt x="702774" y="623279"/>
                  <a:pt x="684301" y="527129"/>
                  <a:pt x="650881" y="483280"/>
                </a:cubicBezTo>
                <a:cubicBezTo>
                  <a:pt x="619770" y="442496"/>
                  <a:pt x="554091" y="362042"/>
                  <a:pt x="496462" y="366663"/>
                </a:cubicBezTo>
                <a:cubicBezTo>
                  <a:pt x="448849" y="370526"/>
                  <a:pt x="402083" y="445820"/>
                  <a:pt x="453606" y="476889"/>
                </a:cubicBezTo>
                <a:close/>
                <a:moveTo>
                  <a:pt x="271056" y="801845"/>
                </a:moveTo>
                <a:cubicBezTo>
                  <a:pt x="334090" y="839298"/>
                  <a:pt x="541342" y="622721"/>
                  <a:pt x="457676" y="570155"/>
                </a:cubicBezTo>
                <a:cubicBezTo>
                  <a:pt x="398045" y="532709"/>
                  <a:pt x="335348" y="638204"/>
                  <a:pt x="306654" y="671464"/>
                </a:cubicBezTo>
                <a:cubicBezTo>
                  <a:pt x="281343" y="700867"/>
                  <a:pt x="211568" y="766531"/>
                  <a:pt x="271082" y="801891"/>
                </a:cubicBezTo>
                <a:close/>
                <a:moveTo>
                  <a:pt x="30120" y="1157060"/>
                </a:moveTo>
                <a:cubicBezTo>
                  <a:pt x="26192" y="1205181"/>
                  <a:pt x="75492" y="1224137"/>
                  <a:pt x="113915" y="1203256"/>
                </a:cubicBezTo>
                <a:cubicBezTo>
                  <a:pt x="173851" y="1170703"/>
                  <a:pt x="150329" y="1069141"/>
                  <a:pt x="133217" y="1018656"/>
                </a:cubicBezTo>
                <a:cubicBezTo>
                  <a:pt x="115451" y="966271"/>
                  <a:pt x="72815" y="921352"/>
                  <a:pt x="20469" y="970010"/>
                </a:cubicBezTo>
                <a:cubicBezTo>
                  <a:pt x="-32758" y="1019556"/>
                  <a:pt x="35234" y="1094728"/>
                  <a:pt x="30146" y="1157106"/>
                </a:cubicBezTo>
                <a:close/>
                <a:moveTo>
                  <a:pt x="195143" y="1540020"/>
                </a:moveTo>
                <a:cubicBezTo>
                  <a:pt x="217829" y="1505898"/>
                  <a:pt x="209105" y="1460422"/>
                  <a:pt x="164031" y="1454764"/>
                </a:cubicBezTo>
                <a:cubicBezTo>
                  <a:pt x="143711" y="1452217"/>
                  <a:pt x="80917" y="1483241"/>
                  <a:pt x="64628" y="1495594"/>
                </a:cubicBezTo>
                <a:cubicBezTo>
                  <a:pt x="31176" y="1520966"/>
                  <a:pt x="10423" y="1572502"/>
                  <a:pt x="57953" y="1596559"/>
                </a:cubicBezTo>
                <a:cubicBezTo>
                  <a:pt x="103804" y="1619793"/>
                  <a:pt x="170850" y="1576630"/>
                  <a:pt x="195169" y="1540065"/>
                </a:cubicBezTo>
                <a:close/>
                <a:moveTo>
                  <a:pt x="271964" y="1783051"/>
                </a:moveTo>
                <a:cubicBezTo>
                  <a:pt x="232309" y="1732702"/>
                  <a:pt x="160162" y="1795365"/>
                  <a:pt x="164466" y="1844257"/>
                </a:cubicBezTo>
                <a:cubicBezTo>
                  <a:pt x="167778" y="1881897"/>
                  <a:pt x="217492" y="1923135"/>
                  <a:pt x="240508" y="1952363"/>
                </a:cubicBezTo>
                <a:cubicBezTo>
                  <a:pt x="272268" y="1992668"/>
                  <a:pt x="309460" y="2062415"/>
                  <a:pt x="351137" y="2092823"/>
                </a:cubicBezTo>
                <a:cubicBezTo>
                  <a:pt x="391972" y="2122635"/>
                  <a:pt x="459952" y="2099304"/>
                  <a:pt x="459816" y="2039797"/>
                </a:cubicBezTo>
                <a:cubicBezTo>
                  <a:pt x="459718" y="1999065"/>
                  <a:pt x="405603" y="1952726"/>
                  <a:pt x="382593" y="1923511"/>
                </a:cubicBezTo>
                <a:cubicBezTo>
                  <a:pt x="345734" y="1876706"/>
                  <a:pt x="308873" y="1829886"/>
                  <a:pt x="272009" y="1783051"/>
                </a:cubicBezTo>
                <a:close/>
                <a:moveTo>
                  <a:pt x="741171" y="2048364"/>
                </a:moveTo>
                <a:cubicBezTo>
                  <a:pt x="722024" y="1981774"/>
                  <a:pt x="632027" y="2040348"/>
                  <a:pt x="625797" y="2085117"/>
                </a:cubicBezTo>
                <a:cubicBezTo>
                  <a:pt x="620820" y="2120853"/>
                  <a:pt x="645930" y="2170366"/>
                  <a:pt x="655671" y="2204242"/>
                </a:cubicBezTo>
                <a:cubicBezTo>
                  <a:pt x="665193" y="2237346"/>
                  <a:pt x="671227" y="2304410"/>
                  <a:pt x="692169" y="2331182"/>
                </a:cubicBezTo>
                <a:cubicBezTo>
                  <a:pt x="729213" y="2378492"/>
                  <a:pt x="798891" y="2356612"/>
                  <a:pt x="807543" y="2294429"/>
                </a:cubicBezTo>
                <a:cubicBezTo>
                  <a:pt x="817117" y="2225693"/>
                  <a:pt x="760324" y="2114916"/>
                  <a:pt x="741197" y="2048384"/>
                </a:cubicBezTo>
                <a:close/>
                <a:moveTo>
                  <a:pt x="1275831" y="2199128"/>
                </a:moveTo>
                <a:cubicBezTo>
                  <a:pt x="1220956" y="2182764"/>
                  <a:pt x="1129636" y="2098481"/>
                  <a:pt x="1074899" y="2114735"/>
                </a:cubicBezTo>
                <a:cubicBezTo>
                  <a:pt x="1002142" y="2136348"/>
                  <a:pt x="1025146" y="2208882"/>
                  <a:pt x="1069713" y="2240502"/>
                </a:cubicBezTo>
                <a:cubicBezTo>
                  <a:pt x="1114697" y="2272426"/>
                  <a:pt x="1209004" y="2332400"/>
                  <a:pt x="1264890" y="2309659"/>
                </a:cubicBezTo>
                <a:cubicBezTo>
                  <a:pt x="1308796" y="2291830"/>
                  <a:pt x="1333750" y="2216406"/>
                  <a:pt x="1275856" y="2199122"/>
                </a:cubicBezTo>
                <a:close/>
                <a:moveTo>
                  <a:pt x="1528291" y="2067735"/>
                </a:moveTo>
                <a:cubicBezTo>
                  <a:pt x="1477268" y="2053905"/>
                  <a:pt x="1419043" y="2027185"/>
                  <a:pt x="1366483" y="2023867"/>
                </a:cubicBezTo>
                <a:cubicBezTo>
                  <a:pt x="1300824" y="2019726"/>
                  <a:pt x="1242683" y="2099388"/>
                  <a:pt x="1315109" y="2137217"/>
                </a:cubicBezTo>
                <a:cubicBezTo>
                  <a:pt x="1353999" y="2157528"/>
                  <a:pt x="1427650" y="2175402"/>
                  <a:pt x="1471045" y="2179491"/>
                </a:cubicBezTo>
                <a:cubicBezTo>
                  <a:pt x="1531227" y="2185168"/>
                  <a:pt x="1614782" y="2091196"/>
                  <a:pt x="1528317" y="2067755"/>
                </a:cubicBezTo>
                <a:close/>
                <a:moveTo>
                  <a:pt x="1871559" y="2036770"/>
                </a:moveTo>
                <a:cubicBezTo>
                  <a:pt x="1800365" y="2019233"/>
                  <a:pt x="1760471" y="2139277"/>
                  <a:pt x="1725722" y="2181604"/>
                </a:cubicBezTo>
                <a:cubicBezTo>
                  <a:pt x="1700586" y="2212232"/>
                  <a:pt x="1571057" y="2324494"/>
                  <a:pt x="1679210" y="2344001"/>
                </a:cubicBezTo>
                <a:cubicBezTo>
                  <a:pt x="1764683" y="2359438"/>
                  <a:pt x="1974327" y="2062104"/>
                  <a:pt x="1871585" y="2036790"/>
                </a:cubicBezTo>
                <a:close/>
                <a:moveTo>
                  <a:pt x="2227863" y="2145000"/>
                </a:moveTo>
                <a:cubicBezTo>
                  <a:pt x="2183204" y="2113536"/>
                  <a:pt x="2072874" y="2018319"/>
                  <a:pt x="2045514" y="2128150"/>
                </a:cubicBezTo>
                <a:cubicBezTo>
                  <a:pt x="2031903" y="2182699"/>
                  <a:pt x="2127870" y="2253055"/>
                  <a:pt x="2174123" y="2255687"/>
                </a:cubicBezTo>
                <a:cubicBezTo>
                  <a:pt x="2227390" y="2258745"/>
                  <a:pt x="2281207" y="2182563"/>
                  <a:pt x="2227889" y="2145000"/>
                </a:cubicBezTo>
                <a:close/>
                <a:moveTo>
                  <a:pt x="1945418" y="2245978"/>
                </a:moveTo>
                <a:cubicBezTo>
                  <a:pt x="1874256" y="2268188"/>
                  <a:pt x="1858220" y="2455413"/>
                  <a:pt x="1956255" y="2432626"/>
                </a:cubicBezTo>
                <a:cubicBezTo>
                  <a:pt x="2032719" y="2414850"/>
                  <a:pt x="2037918" y="2217106"/>
                  <a:pt x="1945444" y="2245978"/>
                </a:cubicBezTo>
                <a:close/>
                <a:moveTo>
                  <a:pt x="2541082" y="1887587"/>
                </a:moveTo>
                <a:cubicBezTo>
                  <a:pt x="2429598" y="1860122"/>
                  <a:pt x="2390708" y="2138552"/>
                  <a:pt x="2494602" y="2135868"/>
                </a:cubicBezTo>
                <a:cubicBezTo>
                  <a:pt x="2538542" y="2134734"/>
                  <a:pt x="2557177" y="2098163"/>
                  <a:pt x="2562245" y="2062149"/>
                </a:cubicBezTo>
                <a:cubicBezTo>
                  <a:pt x="2567943" y="2022020"/>
                  <a:pt x="2596189" y="1901133"/>
                  <a:pt x="2541141" y="1887575"/>
                </a:cubicBezTo>
                <a:close/>
                <a:moveTo>
                  <a:pt x="898429" y="157851"/>
                </a:moveTo>
                <a:cubicBezTo>
                  <a:pt x="941108" y="153833"/>
                  <a:pt x="984019" y="152854"/>
                  <a:pt x="1026837" y="154921"/>
                </a:cubicBezTo>
                <a:cubicBezTo>
                  <a:pt x="1063134" y="156755"/>
                  <a:pt x="1111637" y="173469"/>
                  <a:pt x="1147085" y="165083"/>
                </a:cubicBezTo>
                <a:cubicBezTo>
                  <a:pt x="1208330" y="150592"/>
                  <a:pt x="1227827" y="81876"/>
                  <a:pt x="1171981" y="51358"/>
                </a:cubicBezTo>
                <a:cubicBezTo>
                  <a:pt x="1119784" y="22842"/>
                  <a:pt x="974899" y="26853"/>
                  <a:pt x="918296" y="40988"/>
                </a:cubicBezTo>
                <a:cubicBezTo>
                  <a:pt x="861102" y="55304"/>
                  <a:pt x="810843" y="165926"/>
                  <a:pt x="898487" y="157844"/>
                </a:cubicBezTo>
                <a:close/>
                <a:moveTo>
                  <a:pt x="1383257" y="100262"/>
                </a:moveTo>
                <a:cubicBezTo>
                  <a:pt x="1395721" y="131085"/>
                  <a:pt x="1369062" y="162633"/>
                  <a:pt x="1412120" y="182167"/>
                </a:cubicBezTo>
                <a:cubicBezTo>
                  <a:pt x="1473897" y="210190"/>
                  <a:pt x="1509572" y="127358"/>
                  <a:pt x="1504807" y="80418"/>
                </a:cubicBezTo>
                <a:cubicBezTo>
                  <a:pt x="1490522" y="-60826"/>
                  <a:pt x="1346299" y="8798"/>
                  <a:pt x="1383329" y="100255"/>
                </a:cubicBezTo>
                <a:close/>
                <a:moveTo>
                  <a:pt x="1731173" y="248880"/>
                </a:moveTo>
                <a:cubicBezTo>
                  <a:pt x="1789171" y="266288"/>
                  <a:pt x="1912083" y="331836"/>
                  <a:pt x="1970605" y="300643"/>
                </a:cubicBezTo>
                <a:cubicBezTo>
                  <a:pt x="2020093" y="274246"/>
                  <a:pt x="2018239" y="218388"/>
                  <a:pt x="1974495" y="193210"/>
                </a:cubicBezTo>
                <a:cubicBezTo>
                  <a:pt x="1928786" y="166911"/>
                  <a:pt x="1790921" y="118188"/>
                  <a:pt x="1742153" y="138285"/>
                </a:cubicBezTo>
                <a:cubicBezTo>
                  <a:pt x="1698460" y="156295"/>
                  <a:pt x="1673259" y="231467"/>
                  <a:pt x="1731245" y="248874"/>
                </a:cubicBezTo>
                <a:close/>
                <a:moveTo>
                  <a:pt x="630361" y="236075"/>
                </a:moveTo>
                <a:cubicBezTo>
                  <a:pt x="681566" y="207079"/>
                  <a:pt x="779899" y="37190"/>
                  <a:pt x="661064" y="40839"/>
                </a:cubicBezTo>
                <a:cubicBezTo>
                  <a:pt x="610346" y="42401"/>
                  <a:pt x="610507" y="84721"/>
                  <a:pt x="595866" y="117676"/>
                </a:cubicBezTo>
                <a:cubicBezTo>
                  <a:pt x="595055" y="119497"/>
                  <a:pt x="587737" y="141441"/>
                  <a:pt x="594530" y="127825"/>
                </a:cubicBezTo>
                <a:cubicBezTo>
                  <a:pt x="583971" y="148998"/>
                  <a:pt x="558933" y="154856"/>
                  <a:pt x="552665" y="181778"/>
                </a:cubicBezTo>
                <a:cubicBezTo>
                  <a:pt x="541970" y="227746"/>
                  <a:pt x="587861" y="260164"/>
                  <a:pt x="630361" y="236075"/>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 name="Google Shape;20;p3"/>
          <p:cNvSpPr/>
          <p:nvPr/>
        </p:nvSpPr>
        <p:spPr>
          <a:xfrm>
            <a:off x="538350" y="1180336"/>
            <a:ext cx="1722922" cy="1698645"/>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 name="Google Shape;21;p3"/>
          <p:cNvSpPr/>
          <p:nvPr/>
        </p:nvSpPr>
        <p:spPr>
          <a:xfrm rot="3886626">
            <a:off x="5504907" y="3800569"/>
            <a:ext cx="2184896" cy="1912394"/>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 name="Google Shape;22;p3"/>
          <p:cNvSpPr/>
          <p:nvPr/>
        </p:nvSpPr>
        <p:spPr>
          <a:xfrm rot="-10114520">
            <a:off x="6110162" y="-457878"/>
            <a:ext cx="3531172" cy="1733961"/>
          </a:xfrm>
          <a:custGeom>
            <a:avLst/>
            <a:gdLst/>
            <a:ahLst/>
            <a:cxnLst/>
            <a:rect l="l" t="t" r="r" b="b"/>
            <a:pathLst>
              <a:path w="2884338" h="1095262" extrusionOk="0">
                <a:moveTo>
                  <a:pt x="2886374" y="595499"/>
                </a:moveTo>
                <a:cubicBezTo>
                  <a:pt x="2877559" y="509388"/>
                  <a:pt x="2497157" y="610606"/>
                  <a:pt x="2431265" y="621150"/>
                </a:cubicBezTo>
                <a:cubicBezTo>
                  <a:pt x="2253853" y="649536"/>
                  <a:pt x="2076173" y="676188"/>
                  <a:pt x="1898226" y="701104"/>
                </a:cubicBezTo>
                <a:cubicBezTo>
                  <a:pt x="2078615" y="667637"/>
                  <a:pt x="2257925" y="628938"/>
                  <a:pt x="2436158" y="585007"/>
                </a:cubicBezTo>
                <a:cubicBezTo>
                  <a:pt x="2496380" y="570133"/>
                  <a:pt x="2827780" y="532713"/>
                  <a:pt x="2785021" y="422875"/>
                </a:cubicBezTo>
                <a:cubicBezTo>
                  <a:pt x="2761343" y="362040"/>
                  <a:pt x="2662361" y="406356"/>
                  <a:pt x="2618695" y="415208"/>
                </a:cubicBezTo>
                <a:lnTo>
                  <a:pt x="2336425" y="472402"/>
                </a:lnTo>
                <a:lnTo>
                  <a:pt x="1771872" y="586782"/>
                </a:lnTo>
                <a:cubicBezTo>
                  <a:pt x="2000565" y="531274"/>
                  <a:pt x="2227073" y="466498"/>
                  <a:pt x="2449148" y="388469"/>
                </a:cubicBezTo>
                <a:cubicBezTo>
                  <a:pt x="2510775" y="366823"/>
                  <a:pt x="2698173" y="330789"/>
                  <a:pt x="2719672" y="258638"/>
                </a:cubicBezTo>
                <a:cubicBezTo>
                  <a:pt x="2758012" y="129993"/>
                  <a:pt x="2505589" y="246726"/>
                  <a:pt x="2467446" y="259163"/>
                </a:cubicBezTo>
                <a:cubicBezTo>
                  <a:pt x="2520465" y="236998"/>
                  <a:pt x="2573550" y="214775"/>
                  <a:pt x="2627465" y="194840"/>
                </a:cubicBezTo>
                <a:cubicBezTo>
                  <a:pt x="2667100" y="180174"/>
                  <a:pt x="2727450" y="171613"/>
                  <a:pt x="2748574" y="130330"/>
                </a:cubicBezTo>
                <a:cubicBezTo>
                  <a:pt x="2813922" y="2619"/>
                  <a:pt x="2593798" y="90687"/>
                  <a:pt x="2557754" y="103072"/>
                </a:cubicBezTo>
                <a:cubicBezTo>
                  <a:pt x="2589974" y="78749"/>
                  <a:pt x="2595717" y="27531"/>
                  <a:pt x="2557060" y="6339"/>
                </a:cubicBezTo>
                <a:cubicBezTo>
                  <a:pt x="2522429" y="-12650"/>
                  <a:pt x="2430020" y="16624"/>
                  <a:pt x="2393762" y="21355"/>
                </a:cubicBezTo>
                <a:cubicBezTo>
                  <a:pt x="2275925" y="36727"/>
                  <a:pt x="2158175" y="52735"/>
                  <a:pt x="2040511" y="69378"/>
                </a:cubicBezTo>
                <a:cubicBezTo>
                  <a:pt x="1805171" y="102646"/>
                  <a:pt x="1570210" y="138477"/>
                  <a:pt x="1335631" y="176869"/>
                </a:cubicBezTo>
                <a:cubicBezTo>
                  <a:pt x="1108220" y="214082"/>
                  <a:pt x="881219" y="253706"/>
                  <a:pt x="654629" y="295741"/>
                </a:cubicBezTo>
                <a:cubicBezTo>
                  <a:pt x="542890" y="316479"/>
                  <a:pt x="431262" y="337801"/>
                  <a:pt x="319747" y="359707"/>
                </a:cubicBezTo>
                <a:cubicBezTo>
                  <a:pt x="281273" y="367263"/>
                  <a:pt x="221570" y="367257"/>
                  <a:pt x="196402" y="402888"/>
                </a:cubicBezTo>
                <a:cubicBezTo>
                  <a:pt x="179186" y="427256"/>
                  <a:pt x="177605" y="470244"/>
                  <a:pt x="209021" y="485279"/>
                </a:cubicBezTo>
                <a:cubicBezTo>
                  <a:pt x="168310" y="502531"/>
                  <a:pt x="92027" y="527645"/>
                  <a:pt x="72446" y="571533"/>
                </a:cubicBezTo>
                <a:cubicBezTo>
                  <a:pt x="64522" y="585533"/>
                  <a:pt x="63290" y="602347"/>
                  <a:pt x="69089" y="617353"/>
                </a:cubicBezTo>
                <a:lnTo>
                  <a:pt x="45281" y="623114"/>
                </a:lnTo>
                <a:cubicBezTo>
                  <a:pt x="25117" y="644598"/>
                  <a:pt x="-3901" y="651215"/>
                  <a:pt x="435" y="688707"/>
                </a:cubicBezTo>
                <a:cubicBezTo>
                  <a:pt x="10481" y="775608"/>
                  <a:pt x="292525" y="734947"/>
                  <a:pt x="357574" y="733424"/>
                </a:cubicBezTo>
                <a:cubicBezTo>
                  <a:pt x="309980" y="740735"/>
                  <a:pt x="212988" y="744928"/>
                  <a:pt x="228706" y="820916"/>
                </a:cubicBezTo>
                <a:cubicBezTo>
                  <a:pt x="243179" y="890844"/>
                  <a:pt x="391396" y="857856"/>
                  <a:pt x="441142" y="856418"/>
                </a:cubicBezTo>
                <a:cubicBezTo>
                  <a:pt x="397994" y="865160"/>
                  <a:pt x="338940" y="864195"/>
                  <a:pt x="312760" y="905063"/>
                </a:cubicBezTo>
                <a:cubicBezTo>
                  <a:pt x="296906" y="929807"/>
                  <a:pt x="292667" y="977065"/>
                  <a:pt x="328466" y="987084"/>
                </a:cubicBezTo>
                <a:cubicBezTo>
                  <a:pt x="269968" y="1003734"/>
                  <a:pt x="266527" y="1085490"/>
                  <a:pt x="326702" y="1099255"/>
                </a:cubicBezTo>
                <a:cubicBezTo>
                  <a:pt x="373156" y="1109877"/>
                  <a:pt x="454080" y="1077752"/>
                  <a:pt x="500961" y="1069774"/>
                </a:cubicBezTo>
                <a:cubicBezTo>
                  <a:pt x="564529" y="1058972"/>
                  <a:pt x="628201" y="1048819"/>
                  <a:pt x="691977" y="1039314"/>
                </a:cubicBezTo>
                <a:cubicBezTo>
                  <a:pt x="947113" y="1001141"/>
                  <a:pt x="1203457" y="971809"/>
                  <a:pt x="1459404" y="939573"/>
                </a:cubicBezTo>
                <a:cubicBezTo>
                  <a:pt x="1715352" y="907338"/>
                  <a:pt x="1970982" y="872322"/>
                  <a:pt x="2224163" y="822847"/>
                </a:cubicBezTo>
                <a:cubicBezTo>
                  <a:pt x="2344034" y="799425"/>
                  <a:pt x="2463258" y="772705"/>
                  <a:pt x="2581367" y="741558"/>
                </a:cubicBezTo>
                <a:cubicBezTo>
                  <a:pt x="2646520" y="724390"/>
                  <a:pt x="2896486" y="693956"/>
                  <a:pt x="2886374" y="595499"/>
                </a:cubicBezTo>
                <a:close/>
                <a:moveTo>
                  <a:pt x="1690249" y="349622"/>
                </a:moveTo>
                <a:cubicBezTo>
                  <a:pt x="1627798" y="355313"/>
                  <a:pt x="1565198" y="359344"/>
                  <a:pt x="1502566" y="362441"/>
                </a:cubicBezTo>
                <a:cubicBezTo>
                  <a:pt x="1834252" y="276318"/>
                  <a:pt x="2162243" y="167828"/>
                  <a:pt x="2502913" y="121782"/>
                </a:cubicBezTo>
                <a:cubicBezTo>
                  <a:pt x="2368202" y="167226"/>
                  <a:pt x="2232582" y="209820"/>
                  <a:pt x="2096052" y="249565"/>
                </a:cubicBezTo>
                <a:cubicBezTo>
                  <a:pt x="1964364" y="287905"/>
                  <a:pt x="1827148" y="337153"/>
                  <a:pt x="1690249" y="349622"/>
                </a:cubicBezTo>
                <a:close/>
                <a:moveTo>
                  <a:pt x="1068042" y="342934"/>
                </a:moveTo>
                <a:cubicBezTo>
                  <a:pt x="1018982" y="350757"/>
                  <a:pt x="969624" y="356706"/>
                  <a:pt x="920202" y="361761"/>
                </a:cubicBezTo>
                <a:cubicBezTo>
                  <a:pt x="1051792" y="338430"/>
                  <a:pt x="1183528" y="315916"/>
                  <a:pt x="1315408" y="294218"/>
                </a:cubicBezTo>
                <a:cubicBezTo>
                  <a:pt x="1233512" y="313006"/>
                  <a:pt x="1151078" y="329694"/>
                  <a:pt x="1068068" y="342934"/>
                </a:cubicBezTo>
                <a:close/>
                <a:moveTo>
                  <a:pt x="1057302" y="492642"/>
                </a:moveTo>
                <a:cubicBezTo>
                  <a:pt x="787302" y="540682"/>
                  <a:pt x="515627" y="577344"/>
                  <a:pt x="242279" y="602628"/>
                </a:cubicBezTo>
                <a:cubicBezTo>
                  <a:pt x="504754" y="516997"/>
                  <a:pt x="783303" y="500944"/>
                  <a:pt x="1057328" y="4926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 name="Google Shape;23;p3"/>
          <p:cNvSpPr/>
          <p:nvPr/>
        </p:nvSpPr>
        <p:spPr>
          <a:xfrm>
            <a:off x="6891075" y="3047950"/>
            <a:ext cx="1416809" cy="1458918"/>
          </a:xfrm>
          <a:custGeom>
            <a:avLst/>
            <a:gdLst/>
            <a:ahLst/>
            <a:cxnLst/>
            <a:rect l="l" t="t" r="r" b="b"/>
            <a:pathLst>
              <a:path w="2171355" h="2235890" extrusionOk="0">
                <a:moveTo>
                  <a:pt x="521783" y="906652"/>
                </a:moveTo>
                <a:cubicBezTo>
                  <a:pt x="579807" y="973404"/>
                  <a:pt x="695621" y="906418"/>
                  <a:pt x="718612" y="840988"/>
                </a:cubicBezTo>
                <a:cubicBezTo>
                  <a:pt x="735976" y="791591"/>
                  <a:pt x="742160" y="618993"/>
                  <a:pt x="642776" y="689407"/>
                </a:cubicBezTo>
                <a:cubicBezTo>
                  <a:pt x="635646" y="596615"/>
                  <a:pt x="535012" y="675759"/>
                  <a:pt x="515613" y="714268"/>
                </a:cubicBezTo>
                <a:cubicBezTo>
                  <a:pt x="488623" y="767819"/>
                  <a:pt x="478862" y="857280"/>
                  <a:pt x="521783" y="906652"/>
                </a:cubicBezTo>
                <a:close/>
                <a:moveTo>
                  <a:pt x="1112088" y="737126"/>
                </a:moveTo>
                <a:cubicBezTo>
                  <a:pt x="1219281" y="749757"/>
                  <a:pt x="1322093" y="648649"/>
                  <a:pt x="1292115" y="540108"/>
                </a:cubicBezTo>
                <a:cubicBezTo>
                  <a:pt x="1254055" y="402416"/>
                  <a:pt x="1119250" y="455410"/>
                  <a:pt x="1105379" y="575578"/>
                </a:cubicBezTo>
                <a:cubicBezTo>
                  <a:pt x="1097983" y="512636"/>
                  <a:pt x="1183936" y="477069"/>
                  <a:pt x="1169949" y="420180"/>
                </a:cubicBezTo>
                <a:cubicBezTo>
                  <a:pt x="1148054" y="331140"/>
                  <a:pt x="1053733" y="420031"/>
                  <a:pt x="1029945" y="454315"/>
                </a:cubicBezTo>
                <a:cubicBezTo>
                  <a:pt x="964979" y="548047"/>
                  <a:pt x="968097" y="720152"/>
                  <a:pt x="1112088" y="737126"/>
                </a:cubicBezTo>
                <a:close/>
                <a:moveTo>
                  <a:pt x="1602224" y="925777"/>
                </a:moveTo>
                <a:cubicBezTo>
                  <a:pt x="1719801" y="909873"/>
                  <a:pt x="1761504" y="744481"/>
                  <a:pt x="1611460" y="766192"/>
                </a:cubicBezTo>
                <a:cubicBezTo>
                  <a:pt x="1575733" y="771377"/>
                  <a:pt x="1539851" y="786218"/>
                  <a:pt x="1533998" y="827708"/>
                </a:cubicBezTo>
                <a:cubicBezTo>
                  <a:pt x="1529351" y="860650"/>
                  <a:pt x="1561150" y="931337"/>
                  <a:pt x="1602224" y="925777"/>
                </a:cubicBezTo>
                <a:close/>
                <a:moveTo>
                  <a:pt x="1276592" y="992218"/>
                </a:moveTo>
                <a:cubicBezTo>
                  <a:pt x="1097763" y="948641"/>
                  <a:pt x="1023807" y="1258736"/>
                  <a:pt x="1225289" y="1268704"/>
                </a:cubicBezTo>
                <a:cubicBezTo>
                  <a:pt x="1297599" y="1272275"/>
                  <a:pt x="1364645" y="1216280"/>
                  <a:pt x="1375703" y="1144790"/>
                </a:cubicBezTo>
                <a:cubicBezTo>
                  <a:pt x="1382787" y="1098906"/>
                  <a:pt x="1368275" y="1073968"/>
                  <a:pt x="1337993" y="1044039"/>
                </a:cubicBezTo>
                <a:cubicBezTo>
                  <a:pt x="1332269" y="1038381"/>
                  <a:pt x="1317900" y="1040384"/>
                  <a:pt x="1311904" y="1035614"/>
                </a:cubicBezTo>
                <a:cubicBezTo>
                  <a:pt x="1290372" y="1018362"/>
                  <a:pt x="1317038" y="1002076"/>
                  <a:pt x="1276592" y="992218"/>
                </a:cubicBezTo>
                <a:close/>
                <a:moveTo>
                  <a:pt x="1256991" y="1150798"/>
                </a:moveTo>
                <a:cubicBezTo>
                  <a:pt x="1255047" y="1160713"/>
                  <a:pt x="1248319" y="1152509"/>
                  <a:pt x="1239491" y="1148795"/>
                </a:cubicBezTo>
                <a:cubicBezTo>
                  <a:pt x="1252795" y="1143274"/>
                  <a:pt x="1258629" y="1143941"/>
                  <a:pt x="1256991" y="1150798"/>
                </a:cubicBezTo>
                <a:close/>
                <a:moveTo>
                  <a:pt x="874962" y="976042"/>
                </a:moveTo>
                <a:cubicBezTo>
                  <a:pt x="829344" y="966185"/>
                  <a:pt x="775527" y="1015491"/>
                  <a:pt x="794279" y="1062587"/>
                </a:cubicBezTo>
                <a:cubicBezTo>
                  <a:pt x="808084" y="1097279"/>
                  <a:pt x="879097" y="1109586"/>
                  <a:pt x="912135" y="1101271"/>
                </a:cubicBezTo>
                <a:cubicBezTo>
                  <a:pt x="951569" y="1091356"/>
                  <a:pt x="985410" y="1040766"/>
                  <a:pt x="965680" y="1001174"/>
                </a:cubicBezTo>
                <a:cubicBezTo>
                  <a:pt x="942527" y="954733"/>
                  <a:pt x="910579" y="983735"/>
                  <a:pt x="874962" y="976042"/>
                </a:cubicBezTo>
                <a:close/>
                <a:moveTo>
                  <a:pt x="501307" y="1366267"/>
                </a:moveTo>
                <a:cubicBezTo>
                  <a:pt x="580792" y="1337906"/>
                  <a:pt x="649459" y="1248963"/>
                  <a:pt x="630461" y="1161770"/>
                </a:cubicBezTo>
                <a:cubicBezTo>
                  <a:pt x="612811" y="1080721"/>
                  <a:pt x="535991" y="1053650"/>
                  <a:pt x="468050" y="1097921"/>
                </a:cubicBezTo>
                <a:cubicBezTo>
                  <a:pt x="461569" y="1057383"/>
                  <a:pt x="418355" y="1053300"/>
                  <a:pt x="387678" y="1066631"/>
                </a:cubicBezTo>
                <a:cubicBezTo>
                  <a:pt x="337185" y="1088550"/>
                  <a:pt x="306605" y="1162010"/>
                  <a:pt x="304797" y="1211919"/>
                </a:cubicBezTo>
                <a:cubicBezTo>
                  <a:pt x="300940" y="1317550"/>
                  <a:pt x="396434" y="1403681"/>
                  <a:pt x="501307" y="1366267"/>
                </a:cubicBezTo>
                <a:close/>
                <a:moveTo>
                  <a:pt x="512138" y="1224284"/>
                </a:moveTo>
                <a:cubicBezTo>
                  <a:pt x="506059" y="1245412"/>
                  <a:pt x="484397" y="1264057"/>
                  <a:pt x="461582" y="1257492"/>
                </a:cubicBezTo>
                <a:cubicBezTo>
                  <a:pt x="480341" y="1249640"/>
                  <a:pt x="497482" y="1238381"/>
                  <a:pt x="512138" y="1224284"/>
                </a:cubicBezTo>
                <a:close/>
                <a:moveTo>
                  <a:pt x="924716" y="1292216"/>
                </a:moveTo>
                <a:cubicBezTo>
                  <a:pt x="895179" y="1274666"/>
                  <a:pt x="859977" y="1247382"/>
                  <a:pt x="822850" y="1263953"/>
                </a:cubicBezTo>
                <a:cubicBezTo>
                  <a:pt x="779578" y="1283273"/>
                  <a:pt x="769746" y="1335191"/>
                  <a:pt x="789294" y="1375690"/>
                </a:cubicBezTo>
                <a:cubicBezTo>
                  <a:pt x="847597" y="1496460"/>
                  <a:pt x="1007208" y="1341218"/>
                  <a:pt x="924716" y="1292216"/>
                </a:cubicBezTo>
                <a:close/>
                <a:moveTo>
                  <a:pt x="1570930" y="1379993"/>
                </a:moveTo>
                <a:cubicBezTo>
                  <a:pt x="1672783" y="1556654"/>
                  <a:pt x="1967472" y="1327498"/>
                  <a:pt x="1885939" y="1167421"/>
                </a:cubicBezTo>
                <a:cubicBezTo>
                  <a:pt x="1863901" y="1124097"/>
                  <a:pt x="1831908" y="1119217"/>
                  <a:pt x="1789874" y="1105309"/>
                </a:cubicBezTo>
                <a:cubicBezTo>
                  <a:pt x="1749999" y="1092114"/>
                  <a:pt x="1721765" y="1065452"/>
                  <a:pt x="1675667" y="1095244"/>
                </a:cubicBezTo>
                <a:cubicBezTo>
                  <a:pt x="1590265" y="1150506"/>
                  <a:pt x="1515279" y="1283500"/>
                  <a:pt x="1570930" y="1379993"/>
                </a:cubicBezTo>
                <a:close/>
                <a:moveTo>
                  <a:pt x="1764570" y="1221731"/>
                </a:moveTo>
                <a:cubicBezTo>
                  <a:pt x="1804594" y="1233481"/>
                  <a:pt x="1759787" y="1291536"/>
                  <a:pt x="1746279" y="1305684"/>
                </a:cubicBezTo>
                <a:cubicBezTo>
                  <a:pt x="1747024" y="1290791"/>
                  <a:pt x="1725304" y="1210227"/>
                  <a:pt x="1764570" y="1221757"/>
                </a:cubicBezTo>
                <a:close/>
                <a:moveTo>
                  <a:pt x="1451467" y="1581152"/>
                </a:moveTo>
                <a:cubicBezTo>
                  <a:pt x="1402673" y="1552156"/>
                  <a:pt x="1323422" y="1544814"/>
                  <a:pt x="1275879" y="1578884"/>
                </a:cubicBezTo>
                <a:cubicBezTo>
                  <a:pt x="1220202" y="1618792"/>
                  <a:pt x="1197166" y="1700211"/>
                  <a:pt x="1246186" y="1754333"/>
                </a:cubicBezTo>
                <a:cubicBezTo>
                  <a:pt x="1365455" y="1886030"/>
                  <a:pt x="1560586" y="1646012"/>
                  <a:pt x="1451467" y="1581178"/>
                </a:cubicBezTo>
                <a:close/>
                <a:moveTo>
                  <a:pt x="879901" y="1594664"/>
                </a:moveTo>
                <a:cubicBezTo>
                  <a:pt x="825695" y="1596906"/>
                  <a:pt x="754540" y="1653562"/>
                  <a:pt x="740935" y="1706971"/>
                </a:cubicBezTo>
                <a:cubicBezTo>
                  <a:pt x="725411" y="1767891"/>
                  <a:pt x="796372" y="1820910"/>
                  <a:pt x="849042" y="1823957"/>
                </a:cubicBezTo>
                <a:cubicBezTo>
                  <a:pt x="993771" y="1832356"/>
                  <a:pt x="1036356" y="1588203"/>
                  <a:pt x="879901" y="1594690"/>
                </a:cubicBezTo>
                <a:close/>
                <a:moveTo>
                  <a:pt x="601838" y="1494477"/>
                </a:moveTo>
                <a:cubicBezTo>
                  <a:pt x="546303" y="1429429"/>
                  <a:pt x="343512" y="1604547"/>
                  <a:pt x="483224" y="1665228"/>
                </a:cubicBezTo>
                <a:cubicBezTo>
                  <a:pt x="585783" y="1709790"/>
                  <a:pt x="673577" y="1578566"/>
                  <a:pt x="601812" y="1494503"/>
                </a:cubicBezTo>
                <a:close/>
                <a:moveTo>
                  <a:pt x="1938356" y="1635571"/>
                </a:moveTo>
                <a:cubicBezTo>
                  <a:pt x="1900114" y="1552831"/>
                  <a:pt x="1802844" y="1664573"/>
                  <a:pt x="1789862" y="1706815"/>
                </a:cubicBezTo>
                <a:cubicBezTo>
                  <a:pt x="1769278" y="1769489"/>
                  <a:pt x="1803405" y="1836979"/>
                  <a:pt x="1866087" y="1857560"/>
                </a:cubicBezTo>
                <a:cubicBezTo>
                  <a:pt x="1872124" y="1859542"/>
                  <a:pt x="1878309" y="1861040"/>
                  <a:pt x="1884585" y="1862038"/>
                </a:cubicBezTo>
                <a:cubicBezTo>
                  <a:pt x="2053522" y="1891267"/>
                  <a:pt x="2105959" y="1610711"/>
                  <a:pt x="1938311" y="1635597"/>
                </a:cubicBezTo>
                <a:close/>
                <a:moveTo>
                  <a:pt x="1645865" y="1846847"/>
                </a:moveTo>
                <a:cubicBezTo>
                  <a:pt x="1626653" y="1832356"/>
                  <a:pt x="1573082" y="1845434"/>
                  <a:pt x="1554603" y="1852129"/>
                </a:cubicBezTo>
                <a:cubicBezTo>
                  <a:pt x="1524697" y="1862958"/>
                  <a:pt x="1493792" y="1880677"/>
                  <a:pt x="1490733" y="1917183"/>
                </a:cubicBezTo>
                <a:cubicBezTo>
                  <a:pt x="1490169" y="1923937"/>
                  <a:pt x="1502108" y="1988090"/>
                  <a:pt x="1506827" y="1998511"/>
                </a:cubicBezTo>
                <a:cubicBezTo>
                  <a:pt x="1566581" y="2130714"/>
                  <a:pt x="1777845" y="1946477"/>
                  <a:pt x="1645826" y="1846892"/>
                </a:cubicBezTo>
                <a:close/>
                <a:moveTo>
                  <a:pt x="1231039" y="1960177"/>
                </a:moveTo>
                <a:cubicBezTo>
                  <a:pt x="1206765" y="1957339"/>
                  <a:pt x="1186834" y="1968978"/>
                  <a:pt x="1164815" y="1968039"/>
                </a:cubicBezTo>
                <a:cubicBezTo>
                  <a:pt x="1145299" y="1967209"/>
                  <a:pt x="1129536" y="1957514"/>
                  <a:pt x="1107284" y="1958408"/>
                </a:cubicBezTo>
                <a:cubicBezTo>
                  <a:pt x="1066923" y="1960035"/>
                  <a:pt x="1022628" y="2003158"/>
                  <a:pt x="1003837" y="2036340"/>
                </a:cubicBezTo>
                <a:cubicBezTo>
                  <a:pt x="957098" y="2118841"/>
                  <a:pt x="1061660" y="2208270"/>
                  <a:pt x="1137865" y="2229638"/>
                </a:cubicBezTo>
                <a:cubicBezTo>
                  <a:pt x="1331465" y="2283979"/>
                  <a:pt x="1438543" y="1984500"/>
                  <a:pt x="1231000" y="1960223"/>
                </a:cubicBezTo>
                <a:close/>
                <a:moveTo>
                  <a:pt x="711482" y="1954636"/>
                </a:moveTo>
                <a:cubicBezTo>
                  <a:pt x="623610" y="1894144"/>
                  <a:pt x="514984" y="2078706"/>
                  <a:pt x="624531" y="2123786"/>
                </a:cubicBezTo>
                <a:cubicBezTo>
                  <a:pt x="725729" y="2165503"/>
                  <a:pt x="819414" y="1978550"/>
                  <a:pt x="711411" y="1954681"/>
                </a:cubicBezTo>
                <a:close/>
                <a:moveTo>
                  <a:pt x="304122" y="1795467"/>
                </a:moveTo>
                <a:cubicBezTo>
                  <a:pt x="239792" y="1737372"/>
                  <a:pt x="139489" y="1764197"/>
                  <a:pt x="92522" y="1831682"/>
                </a:cubicBezTo>
                <a:cubicBezTo>
                  <a:pt x="70686" y="1863049"/>
                  <a:pt x="75145" y="1901065"/>
                  <a:pt x="77297" y="1934954"/>
                </a:cubicBezTo>
                <a:cubicBezTo>
                  <a:pt x="79961" y="1976976"/>
                  <a:pt x="80823" y="2013858"/>
                  <a:pt x="119732" y="2038919"/>
                </a:cubicBezTo>
                <a:cubicBezTo>
                  <a:pt x="251880" y="2124059"/>
                  <a:pt x="423385" y="1903159"/>
                  <a:pt x="304122" y="1795467"/>
                </a:cubicBezTo>
                <a:close/>
                <a:moveTo>
                  <a:pt x="216121" y="1933995"/>
                </a:moveTo>
                <a:lnTo>
                  <a:pt x="204454" y="1937533"/>
                </a:lnTo>
                <a:cubicBezTo>
                  <a:pt x="213038" y="1931226"/>
                  <a:pt x="220262" y="1923254"/>
                  <a:pt x="225695" y="1914092"/>
                </a:cubicBezTo>
                <a:close/>
                <a:moveTo>
                  <a:pt x="165272" y="1555695"/>
                </a:moveTo>
                <a:cubicBezTo>
                  <a:pt x="191011" y="1516363"/>
                  <a:pt x="190972" y="1454270"/>
                  <a:pt x="149431" y="1424924"/>
                </a:cubicBezTo>
                <a:cubicBezTo>
                  <a:pt x="102076" y="1391470"/>
                  <a:pt x="55733" y="1431652"/>
                  <a:pt x="28289" y="1472267"/>
                </a:cubicBezTo>
                <a:cubicBezTo>
                  <a:pt x="5085" y="1506616"/>
                  <a:pt x="-18184" y="1564431"/>
                  <a:pt x="21250" y="1594658"/>
                </a:cubicBezTo>
                <a:cubicBezTo>
                  <a:pt x="65247" y="1628384"/>
                  <a:pt x="139268" y="1595403"/>
                  <a:pt x="165260" y="1555695"/>
                </a:cubicBezTo>
                <a:close/>
                <a:moveTo>
                  <a:pt x="1627625" y="553945"/>
                </a:moveTo>
                <a:cubicBezTo>
                  <a:pt x="1764479" y="512338"/>
                  <a:pt x="1744691" y="280337"/>
                  <a:pt x="1613969" y="247252"/>
                </a:cubicBezTo>
                <a:cubicBezTo>
                  <a:pt x="1540538" y="228671"/>
                  <a:pt x="1449088" y="247835"/>
                  <a:pt x="1406277" y="314542"/>
                </a:cubicBezTo>
                <a:cubicBezTo>
                  <a:pt x="1368631" y="373187"/>
                  <a:pt x="1384926" y="486544"/>
                  <a:pt x="1477996" y="446104"/>
                </a:cubicBezTo>
                <a:cubicBezTo>
                  <a:pt x="1484089" y="518579"/>
                  <a:pt x="1554856" y="576064"/>
                  <a:pt x="1627625" y="553945"/>
                </a:cubicBezTo>
                <a:close/>
                <a:moveTo>
                  <a:pt x="1596805" y="406473"/>
                </a:moveTo>
                <a:cubicBezTo>
                  <a:pt x="1598206" y="412285"/>
                  <a:pt x="1599257" y="418176"/>
                  <a:pt x="1599955" y="424114"/>
                </a:cubicBezTo>
                <a:cubicBezTo>
                  <a:pt x="1596720" y="418841"/>
                  <a:pt x="1595595" y="412540"/>
                  <a:pt x="1596805" y="406473"/>
                </a:cubicBezTo>
                <a:close/>
                <a:moveTo>
                  <a:pt x="1861257" y="850132"/>
                </a:moveTo>
                <a:cubicBezTo>
                  <a:pt x="1866358" y="968900"/>
                  <a:pt x="2092963" y="894351"/>
                  <a:pt x="2075515" y="773133"/>
                </a:cubicBezTo>
                <a:cubicBezTo>
                  <a:pt x="2066110" y="707793"/>
                  <a:pt x="1991253" y="665486"/>
                  <a:pt x="1930099" y="688921"/>
                </a:cubicBezTo>
                <a:cubicBezTo>
                  <a:pt x="1874985" y="710029"/>
                  <a:pt x="1858943" y="796782"/>
                  <a:pt x="1861231" y="850132"/>
                </a:cubicBezTo>
                <a:close/>
                <a:moveTo>
                  <a:pt x="2172629" y="1284595"/>
                </a:moveTo>
                <a:cubicBezTo>
                  <a:pt x="2154351" y="1248036"/>
                  <a:pt x="2138737" y="1191660"/>
                  <a:pt x="2087220" y="1197752"/>
                </a:cubicBezTo>
                <a:cubicBezTo>
                  <a:pt x="2043689" y="1202936"/>
                  <a:pt x="2022404" y="1248205"/>
                  <a:pt x="2029961" y="1285697"/>
                </a:cubicBezTo>
                <a:cubicBezTo>
                  <a:pt x="2036845" y="1319935"/>
                  <a:pt x="2067244" y="1370259"/>
                  <a:pt x="2104442" y="1372151"/>
                </a:cubicBezTo>
                <a:cubicBezTo>
                  <a:pt x="2143080" y="1374115"/>
                  <a:pt x="2193060" y="1325502"/>
                  <a:pt x="2172603" y="1284595"/>
                </a:cubicBezTo>
                <a:close/>
                <a:moveTo>
                  <a:pt x="803165" y="507775"/>
                </a:moveTo>
                <a:cubicBezTo>
                  <a:pt x="943221" y="476427"/>
                  <a:pt x="945308" y="252255"/>
                  <a:pt x="788497" y="262923"/>
                </a:cubicBezTo>
                <a:cubicBezTo>
                  <a:pt x="808065" y="198393"/>
                  <a:pt x="733059" y="191925"/>
                  <a:pt x="696270" y="218600"/>
                </a:cubicBezTo>
                <a:cubicBezTo>
                  <a:pt x="657859" y="246468"/>
                  <a:pt x="631382" y="305806"/>
                  <a:pt x="626734" y="351716"/>
                </a:cubicBezTo>
                <a:cubicBezTo>
                  <a:pt x="616474" y="452973"/>
                  <a:pt x="703691" y="530043"/>
                  <a:pt x="803165" y="507775"/>
                </a:cubicBezTo>
                <a:close/>
                <a:moveTo>
                  <a:pt x="776396" y="376959"/>
                </a:moveTo>
                <a:cubicBezTo>
                  <a:pt x="780550" y="379124"/>
                  <a:pt x="787635" y="393304"/>
                  <a:pt x="788925" y="395332"/>
                </a:cubicBezTo>
                <a:cubicBezTo>
                  <a:pt x="777255" y="394238"/>
                  <a:pt x="766330" y="389114"/>
                  <a:pt x="758026" y="380841"/>
                </a:cubicBezTo>
                <a:close/>
                <a:moveTo>
                  <a:pt x="280905" y="653491"/>
                </a:moveTo>
                <a:cubicBezTo>
                  <a:pt x="335280" y="646821"/>
                  <a:pt x="402287" y="617846"/>
                  <a:pt x="422445" y="562454"/>
                </a:cubicBezTo>
                <a:cubicBezTo>
                  <a:pt x="447613" y="493323"/>
                  <a:pt x="387846" y="437374"/>
                  <a:pt x="322822" y="428741"/>
                </a:cubicBezTo>
                <a:cubicBezTo>
                  <a:pt x="161461" y="407277"/>
                  <a:pt x="95932" y="676174"/>
                  <a:pt x="280905" y="653491"/>
                </a:cubicBezTo>
                <a:close/>
                <a:moveTo>
                  <a:pt x="188179" y="1073721"/>
                </a:moveTo>
                <a:cubicBezTo>
                  <a:pt x="343570" y="1061725"/>
                  <a:pt x="249664" y="844299"/>
                  <a:pt x="112311" y="875511"/>
                </a:cubicBezTo>
                <a:cubicBezTo>
                  <a:pt x="60458" y="887306"/>
                  <a:pt x="30642" y="948952"/>
                  <a:pt x="43975" y="998647"/>
                </a:cubicBezTo>
                <a:cubicBezTo>
                  <a:pt x="61242" y="1062983"/>
                  <a:pt x="129922" y="1078187"/>
                  <a:pt x="188179" y="1073689"/>
                </a:cubicBezTo>
                <a:close/>
                <a:moveTo>
                  <a:pt x="1216092" y="188859"/>
                </a:moveTo>
                <a:cubicBezTo>
                  <a:pt x="1255533" y="170635"/>
                  <a:pt x="1312170" y="115879"/>
                  <a:pt x="1309597" y="68180"/>
                </a:cubicBezTo>
                <a:cubicBezTo>
                  <a:pt x="1306563" y="11880"/>
                  <a:pt x="1243594" y="6093"/>
                  <a:pt x="1209461" y="42185"/>
                </a:cubicBezTo>
                <a:cubicBezTo>
                  <a:pt x="1199091" y="-50452"/>
                  <a:pt x="1077449" y="30344"/>
                  <a:pt x="1066748" y="86041"/>
                </a:cubicBezTo>
                <a:cubicBezTo>
                  <a:pt x="1049449" y="175904"/>
                  <a:pt x="1139842" y="224076"/>
                  <a:pt x="1216092" y="1888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 name="Google Shape;24;p3"/>
          <p:cNvSpPr txBox="1">
            <a:spLocks noGrp="1"/>
          </p:cNvSpPr>
          <p:nvPr>
            <p:ph type="ctrTitle"/>
          </p:nvPr>
        </p:nvSpPr>
        <p:spPr>
          <a:xfrm>
            <a:off x="1216025" y="1888150"/>
            <a:ext cx="6711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5" name="Google Shape;25;p3"/>
          <p:cNvSpPr txBox="1">
            <a:spLocks noGrp="1"/>
          </p:cNvSpPr>
          <p:nvPr>
            <p:ph type="subTitle" idx="1"/>
          </p:nvPr>
        </p:nvSpPr>
        <p:spPr>
          <a:xfrm>
            <a:off x="1216025" y="3144854"/>
            <a:ext cx="6711900" cy="7848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lt1"/>
                </a:solidFill>
              </a:defRPr>
            </a:lvl1pPr>
            <a:lvl2pPr lvl="1" rtl="0">
              <a:spcBef>
                <a:spcPts val="0"/>
              </a:spcBef>
              <a:spcAft>
                <a:spcPts val="0"/>
              </a:spcAft>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
        <p:nvSpPr>
          <p:cNvPr id="26" name="Google Shape;26;p3"/>
          <p:cNvSpPr/>
          <p:nvPr/>
        </p:nvSpPr>
        <p:spPr>
          <a:xfrm rot="-1859257">
            <a:off x="7432020" y="368594"/>
            <a:ext cx="1201023" cy="1494418"/>
          </a:xfrm>
          <a:custGeom>
            <a:avLst/>
            <a:gdLst/>
            <a:ahLst/>
            <a:cxnLst/>
            <a:rect l="l" t="t" r="r" b="b"/>
            <a:pathLst>
              <a:path w="1166698" h="1451708" extrusionOk="0">
                <a:moveTo>
                  <a:pt x="1104371" y="837588"/>
                </a:moveTo>
                <a:cubicBezTo>
                  <a:pt x="1157339" y="839253"/>
                  <a:pt x="1194466" y="769072"/>
                  <a:pt x="1156120" y="730764"/>
                </a:cubicBezTo>
                <a:cubicBezTo>
                  <a:pt x="1131024" y="705703"/>
                  <a:pt x="1056796" y="697790"/>
                  <a:pt x="1025113" y="689689"/>
                </a:cubicBezTo>
                <a:cubicBezTo>
                  <a:pt x="976107" y="677159"/>
                  <a:pt x="926719" y="666291"/>
                  <a:pt x="876948" y="657083"/>
                </a:cubicBezTo>
                <a:cubicBezTo>
                  <a:pt x="677677" y="619877"/>
                  <a:pt x="474788" y="606805"/>
                  <a:pt x="272508" y="599333"/>
                </a:cubicBezTo>
                <a:cubicBezTo>
                  <a:pt x="414956" y="553740"/>
                  <a:pt x="571313" y="560979"/>
                  <a:pt x="717526" y="532275"/>
                </a:cubicBezTo>
                <a:cubicBezTo>
                  <a:pt x="794658" y="517136"/>
                  <a:pt x="1076999" y="472088"/>
                  <a:pt x="1093897" y="375770"/>
                </a:cubicBezTo>
                <a:cubicBezTo>
                  <a:pt x="1113789" y="262426"/>
                  <a:pt x="822127" y="319425"/>
                  <a:pt x="765977" y="325964"/>
                </a:cubicBezTo>
                <a:cubicBezTo>
                  <a:pt x="606897" y="344506"/>
                  <a:pt x="447882" y="374454"/>
                  <a:pt x="287053" y="368537"/>
                </a:cubicBezTo>
                <a:cubicBezTo>
                  <a:pt x="439431" y="292342"/>
                  <a:pt x="597233" y="251823"/>
                  <a:pt x="756649" y="195920"/>
                </a:cubicBezTo>
                <a:cubicBezTo>
                  <a:pt x="814693" y="175563"/>
                  <a:pt x="895694" y="138493"/>
                  <a:pt x="910718" y="70515"/>
                </a:cubicBezTo>
                <a:cubicBezTo>
                  <a:pt x="930876" y="-20754"/>
                  <a:pt x="835343" y="1047"/>
                  <a:pt x="776717" y="5383"/>
                </a:cubicBezTo>
                <a:cubicBezTo>
                  <a:pt x="687594" y="11976"/>
                  <a:pt x="598499" y="18960"/>
                  <a:pt x="509432" y="26335"/>
                </a:cubicBezTo>
                <a:cubicBezTo>
                  <a:pt x="431931" y="32752"/>
                  <a:pt x="306479" y="19855"/>
                  <a:pt x="236334" y="53937"/>
                </a:cubicBezTo>
                <a:cubicBezTo>
                  <a:pt x="208463" y="67482"/>
                  <a:pt x="182471" y="96160"/>
                  <a:pt x="192129" y="129919"/>
                </a:cubicBezTo>
                <a:cubicBezTo>
                  <a:pt x="204289" y="172414"/>
                  <a:pt x="242686" y="162822"/>
                  <a:pt x="276281" y="161610"/>
                </a:cubicBezTo>
                <a:cubicBezTo>
                  <a:pt x="372209" y="158143"/>
                  <a:pt x="468786" y="144812"/>
                  <a:pt x="564475" y="137119"/>
                </a:cubicBezTo>
                <a:cubicBezTo>
                  <a:pt x="412228" y="187543"/>
                  <a:pt x="265424" y="253112"/>
                  <a:pt x="126269" y="332840"/>
                </a:cubicBezTo>
                <a:cubicBezTo>
                  <a:pt x="90944" y="353093"/>
                  <a:pt x="24111" y="392030"/>
                  <a:pt x="52047" y="444674"/>
                </a:cubicBezTo>
                <a:cubicBezTo>
                  <a:pt x="77365" y="492392"/>
                  <a:pt x="227551" y="483676"/>
                  <a:pt x="273435" y="484376"/>
                </a:cubicBezTo>
                <a:cubicBezTo>
                  <a:pt x="220065" y="499314"/>
                  <a:pt x="-60435" y="618289"/>
                  <a:pt x="47225" y="703305"/>
                </a:cubicBezTo>
                <a:cubicBezTo>
                  <a:pt x="88559" y="735949"/>
                  <a:pt x="224823" y="715074"/>
                  <a:pt x="277084" y="717213"/>
                </a:cubicBezTo>
                <a:cubicBezTo>
                  <a:pt x="367380" y="720900"/>
                  <a:pt x="457637" y="725897"/>
                  <a:pt x="547655" y="733998"/>
                </a:cubicBezTo>
                <a:cubicBezTo>
                  <a:pt x="432420" y="747080"/>
                  <a:pt x="319072" y="773366"/>
                  <a:pt x="209844" y="812339"/>
                </a:cubicBezTo>
                <a:cubicBezTo>
                  <a:pt x="152455" y="833395"/>
                  <a:pt x="3869" y="871742"/>
                  <a:pt x="78" y="949979"/>
                </a:cubicBezTo>
                <a:cubicBezTo>
                  <a:pt x="-4226" y="1038941"/>
                  <a:pt x="171193" y="998229"/>
                  <a:pt x="226618" y="998585"/>
                </a:cubicBezTo>
                <a:cubicBezTo>
                  <a:pt x="358205" y="999423"/>
                  <a:pt x="489566" y="1006593"/>
                  <a:pt x="620703" y="1020095"/>
                </a:cubicBezTo>
                <a:lnTo>
                  <a:pt x="343859" y="1065701"/>
                </a:lnTo>
                <a:cubicBezTo>
                  <a:pt x="293567" y="1073983"/>
                  <a:pt x="218970" y="1068449"/>
                  <a:pt x="193776" y="1122952"/>
                </a:cubicBezTo>
                <a:cubicBezTo>
                  <a:pt x="159896" y="1196238"/>
                  <a:pt x="239990" y="1199050"/>
                  <a:pt x="288304" y="1207126"/>
                </a:cubicBezTo>
                <a:lnTo>
                  <a:pt x="693829" y="1274915"/>
                </a:lnTo>
                <a:cubicBezTo>
                  <a:pt x="633090" y="1284831"/>
                  <a:pt x="504240" y="1280385"/>
                  <a:pt x="458545" y="1324364"/>
                </a:cubicBezTo>
                <a:cubicBezTo>
                  <a:pt x="416096" y="1365193"/>
                  <a:pt x="436721" y="1406761"/>
                  <a:pt x="481807" y="1429710"/>
                </a:cubicBezTo>
                <a:cubicBezTo>
                  <a:pt x="540629" y="1459645"/>
                  <a:pt x="629803" y="1468154"/>
                  <a:pt x="683076" y="1426418"/>
                </a:cubicBezTo>
                <a:lnTo>
                  <a:pt x="693220" y="1408239"/>
                </a:lnTo>
                <a:cubicBezTo>
                  <a:pt x="691327" y="1385228"/>
                  <a:pt x="703536" y="1376803"/>
                  <a:pt x="729848" y="1382964"/>
                </a:cubicBezTo>
                <a:cubicBezTo>
                  <a:pt x="766793" y="1367650"/>
                  <a:pt x="820934" y="1368097"/>
                  <a:pt x="860544" y="1361635"/>
                </a:cubicBezTo>
                <a:cubicBezTo>
                  <a:pt x="920823" y="1351797"/>
                  <a:pt x="1017030" y="1355505"/>
                  <a:pt x="1070673" y="1324837"/>
                </a:cubicBezTo>
                <a:cubicBezTo>
                  <a:pt x="1105855" y="1304746"/>
                  <a:pt x="1127621" y="1251267"/>
                  <a:pt x="1092185" y="1222155"/>
                </a:cubicBezTo>
                <a:cubicBezTo>
                  <a:pt x="1051435" y="1188675"/>
                  <a:pt x="922048" y="1190891"/>
                  <a:pt x="872393" y="1182622"/>
                </a:cubicBezTo>
                <a:lnTo>
                  <a:pt x="601180" y="1137256"/>
                </a:lnTo>
                <a:lnTo>
                  <a:pt x="936334" y="1082045"/>
                </a:lnTo>
                <a:cubicBezTo>
                  <a:pt x="979858" y="1074878"/>
                  <a:pt x="1108889" y="1042376"/>
                  <a:pt x="1044312" y="968747"/>
                </a:cubicBezTo>
                <a:cubicBezTo>
                  <a:pt x="1020517" y="941618"/>
                  <a:pt x="933320" y="941716"/>
                  <a:pt x="899997" y="936343"/>
                </a:cubicBezTo>
                <a:cubicBezTo>
                  <a:pt x="841490" y="926881"/>
                  <a:pt x="782803" y="918642"/>
                  <a:pt x="723936" y="911625"/>
                </a:cubicBezTo>
                <a:cubicBezTo>
                  <a:pt x="600353" y="896901"/>
                  <a:pt x="476300" y="887594"/>
                  <a:pt x="351779" y="883706"/>
                </a:cubicBezTo>
                <a:cubicBezTo>
                  <a:pt x="597012" y="821094"/>
                  <a:pt x="853485" y="829701"/>
                  <a:pt x="1104371" y="8375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7"/>
        <p:cNvGrpSpPr/>
        <p:nvPr/>
      </p:nvGrpSpPr>
      <p:grpSpPr>
        <a:xfrm>
          <a:off x="0" y="0"/>
          <a:ext cx="0" cy="0"/>
          <a:chOff x="0" y="0"/>
          <a:chExt cx="0" cy="0"/>
        </a:xfrm>
      </p:grpSpPr>
      <p:sp>
        <p:nvSpPr>
          <p:cNvPr id="28" name="Google Shape;28;p4"/>
          <p:cNvSpPr/>
          <p:nvPr/>
        </p:nvSpPr>
        <p:spPr>
          <a:xfrm>
            <a:off x="841169" y="534700"/>
            <a:ext cx="1445085" cy="1017492"/>
          </a:xfrm>
          <a:custGeom>
            <a:avLst/>
            <a:gdLst/>
            <a:ahLst/>
            <a:cxnLst/>
            <a:rect l="l" t="t" r="r" b="b"/>
            <a:pathLst>
              <a:path w="3176012" h="1017492" extrusionOk="0">
                <a:moveTo>
                  <a:pt x="3132430" y="666969"/>
                </a:moveTo>
                <a:cubicBezTo>
                  <a:pt x="3048872" y="666537"/>
                  <a:pt x="2965324" y="665692"/>
                  <a:pt x="2881784" y="664435"/>
                </a:cubicBezTo>
                <a:cubicBezTo>
                  <a:pt x="2911457" y="560567"/>
                  <a:pt x="2629330" y="585051"/>
                  <a:pt x="2573160" y="581778"/>
                </a:cubicBezTo>
                <a:cubicBezTo>
                  <a:pt x="2431445" y="573528"/>
                  <a:pt x="2289782" y="566179"/>
                  <a:pt x="2148177" y="556069"/>
                </a:cubicBezTo>
                <a:cubicBezTo>
                  <a:pt x="2240727" y="555874"/>
                  <a:pt x="2333276" y="556663"/>
                  <a:pt x="2425825" y="558434"/>
                </a:cubicBezTo>
                <a:cubicBezTo>
                  <a:pt x="2478456" y="559458"/>
                  <a:pt x="2566166" y="581688"/>
                  <a:pt x="2608316" y="544824"/>
                </a:cubicBezTo>
                <a:cubicBezTo>
                  <a:pt x="2634593" y="521856"/>
                  <a:pt x="2642475" y="479653"/>
                  <a:pt x="2616256" y="454663"/>
                </a:cubicBezTo>
                <a:cubicBezTo>
                  <a:pt x="2579265" y="419407"/>
                  <a:pt x="2438011" y="441313"/>
                  <a:pt x="2389146" y="440574"/>
                </a:cubicBezTo>
                <a:lnTo>
                  <a:pt x="2590602" y="434326"/>
                </a:lnTo>
                <a:cubicBezTo>
                  <a:pt x="2632162" y="433030"/>
                  <a:pt x="2693051" y="443302"/>
                  <a:pt x="2728454" y="417158"/>
                </a:cubicBezTo>
                <a:cubicBezTo>
                  <a:pt x="2747899" y="402816"/>
                  <a:pt x="2767078" y="370360"/>
                  <a:pt x="2757894" y="345130"/>
                </a:cubicBezTo>
                <a:cubicBezTo>
                  <a:pt x="2742714" y="303452"/>
                  <a:pt x="2686115" y="313698"/>
                  <a:pt x="2651477" y="312804"/>
                </a:cubicBezTo>
                <a:cubicBezTo>
                  <a:pt x="2660837" y="294068"/>
                  <a:pt x="2663839" y="264911"/>
                  <a:pt x="2646986" y="248728"/>
                </a:cubicBezTo>
                <a:cubicBezTo>
                  <a:pt x="2680120" y="248423"/>
                  <a:pt x="3024562" y="270607"/>
                  <a:pt x="2933268" y="147860"/>
                </a:cubicBezTo>
                <a:cubicBezTo>
                  <a:pt x="2897146" y="99292"/>
                  <a:pt x="2784741" y="141185"/>
                  <a:pt x="2733730" y="129746"/>
                </a:cubicBezTo>
                <a:cubicBezTo>
                  <a:pt x="2687191" y="119318"/>
                  <a:pt x="2712340" y="113978"/>
                  <a:pt x="2674228" y="92714"/>
                </a:cubicBezTo>
                <a:cubicBezTo>
                  <a:pt x="2645243" y="76512"/>
                  <a:pt x="2577937" y="90329"/>
                  <a:pt x="2545541" y="90608"/>
                </a:cubicBezTo>
                <a:cubicBezTo>
                  <a:pt x="2178679" y="93790"/>
                  <a:pt x="1798168" y="126162"/>
                  <a:pt x="1433755" y="84322"/>
                </a:cubicBezTo>
                <a:cubicBezTo>
                  <a:pt x="1250435" y="63272"/>
                  <a:pt x="1068009" y="35204"/>
                  <a:pt x="884694" y="14329"/>
                </a:cubicBezTo>
                <a:cubicBezTo>
                  <a:pt x="735538" y="-2670"/>
                  <a:pt x="577346" y="-17628"/>
                  <a:pt x="437822" y="50816"/>
                </a:cubicBezTo>
                <a:cubicBezTo>
                  <a:pt x="408273" y="65313"/>
                  <a:pt x="379241" y="98372"/>
                  <a:pt x="350878" y="109668"/>
                </a:cubicBezTo>
                <a:cubicBezTo>
                  <a:pt x="319765" y="122060"/>
                  <a:pt x="256894" y="110485"/>
                  <a:pt x="223021" y="110776"/>
                </a:cubicBezTo>
                <a:cubicBezTo>
                  <a:pt x="169871" y="111243"/>
                  <a:pt x="91482" y="94445"/>
                  <a:pt x="65516" y="156032"/>
                </a:cubicBezTo>
                <a:cubicBezTo>
                  <a:pt x="14771" y="276459"/>
                  <a:pt x="346820" y="226382"/>
                  <a:pt x="407333" y="225857"/>
                </a:cubicBezTo>
                <a:cubicBezTo>
                  <a:pt x="382988" y="261223"/>
                  <a:pt x="391356" y="241942"/>
                  <a:pt x="371547" y="263673"/>
                </a:cubicBezTo>
                <a:cubicBezTo>
                  <a:pt x="362285" y="273835"/>
                  <a:pt x="349860" y="279920"/>
                  <a:pt x="342859" y="293031"/>
                </a:cubicBezTo>
                <a:cubicBezTo>
                  <a:pt x="330422" y="316362"/>
                  <a:pt x="329650" y="341741"/>
                  <a:pt x="348609" y="360995"/>
                </a:cubicBezTo>
                <a:cubicBezTo>
                  <a:pt x="372423" y="385175"/>
                  <a:pt x="435347" y="372596"/>
                  <a:pt x="466199" y="373400"/>
                </a:cubicBezTo>
                <a:lnTo>
                  <a:pt x="651867" y="378221"/>
                </a:lnTo>
                <a:cubicBezTo>
                  <a:pt x="573879" y="380645"/>
                  <a:pt x="441213" y="359583"/>
                  <a:pt x="368747" y="390892"/>
                </a:cubicBezTo>
                <a:cubicBezTo>
                  <a:pt x="343385" y="401851"/>
                  <a:pt x="318806" y="428856"/>
                  <a:pt x="321827" y="458480"/>
                </a:cubicBezTo>
                <a:cubicBezTo>
                  <a:pt x="326746" y="506685"/>
                  <a:pt x="371898" y="503503"/>
                  <a:pt x="409582" y="508026"/>
                </a:cubicBezTo>
                <a:cubicBezTo>
                  <a:pt x="386553" y="531241"/>
                  <a:pt x="371943" y="584630"/>
                  <a:pt x="411339" y="600884"/>
                </a:cubicBezTo>
                <a:cubicBezTo>
                  <a:pt x="343405" y="598350"/>
                  <a:pt x="166928" y="556814"/>
                  <a:pt x="131772" y="635880"/>
                </a:cubicBezTo>
                <a:cubicBezTo>
                  <a:pt x="90289" y="729204"/>
                  <a:pt x="255649" y="721246"/>
                  <a:pt x="307801" y="727908"/>
                </a:cubicBezTo>
                <a:cubicBezTo>
                  <a:pt x="246264" y="741738"/>
                  <a:pt x="233864" y="812043"/>
                  <a:pt x="286249" y="840461"/>
                </a:cubicBezTo>
                <a:cubicBezTo>
                  <a:pt x="316266" y="856741"/>
                  <a:pt x="382177" y="852127"/>
                  <a:pt x="416433" y="856054"/>
                </a:cubicBezTo>
                <a:cubicBezTo>
                  <a:pt x="459851" y="861049"/>
                  <a:pt x="503294" y="865849"/>
                  <a:pt x="546760" y="870455"/>
                </a:cubicBezTo>
                <a:lnTo>
                  <a:pt x="307074" y="867571"/>
                </a:lnTo>
                <a:cubicBezTo>
                  <a:pt x="234078" y="866696"/>
                  <a:pt x="137690" y="848886"/>
                  <a:pt x="67396" y="864693"/>
                </a:cubicBezTo>
                <a:cubicBezTo>
                  <a:pt x="34339" y="872127"/>
                  <a:pt x="1522" y="890137"/>
                  <a:pt x="64" y="929676"/>
                </a:cubicBezTo>
                <a:cubicBezTo>
                  <a:pt x="-1912" y="983266"/>
                  <a:pt x="42072" y="980823"/>
                  <a:pt x="83198" y="981970"/>
                </a:cubicBezTo>
                <a:cubicBezTo>
                  <a:pt x="403995" y="990907"/>
                  <a:pt x="725407" y="989695"/>
                  <a:pt x="1046308" y="993552"/>
                </a:cubicBezTo>
                <a:lnTo>
                  <a:pt x="2007104" y="1005107"/>
                </a:lnTo>
                <a:lnTo>
                  <a:pt x="2216500" y="1007628"/>
                </a:lnTo>
                <a:cubicBezTo>
                  <a:pt x="2281116" y="1008406"/>
                  <a:pt x="2380661" y="1029870"/>
                  <a:pt x="2442301" y="1008062"/>
                </a:cubicBezTo>
                <a:cubicBezTo>
                  <a:pt x="2472610" y="997343"/>
                  <a:pt x="2504525" y="959819"/>
                  <a:pt x="2492366" y="924777"/>
                </a:cubicBezTo>
                <a:cubicBezTo>
                  <a:pt x="2474159" y="872366"/>
                  <a:pt x="2381750" y="891530"/>
                  <a:pt x="2340339" y="890376"/>
                </a:cubicBezTo>
                <a:cubicBezTo>
                  <a:pt x="2462000" y="767804"/>
                  <a:pt x="2123203" y="781913"/>
                  <a:pt x="2079834" y="779146"/>
                </a:cubicBezTo>
                <a:cubicBezTo>
                  <a:pt x="2324102" y="782416"/>
                  <a:pt x="2568385" y="784145"/>
                  <a:pt x="2812683" y="784331"/>
                </a:cubicBezTo>
                <a:cubicBezTo>
                  <a:pt x="2871480" y="784361"/>
                  <a:pt x="2930277" y="784307"/>
                  <a:pt x="2989075" y="784168"/>
                </a:cubicBezTo>
                <a:cubicBezTo>
                  <a:pt x="3032100" y="784065"/>
                  <a:pt x="3097105" y="797474"/>
                  <a:pt x="3136247" y="778206"/>
                </a:cubicBezTo>
                <a:cubicBezTo>
                  <a:pt x="3182345" y="755575"/>
                  <a:pt x="3205465" y="667332"/>
                  <a:pt x="3132430" y="666969"/>
                </a:cubicBezTo>
                <a:close/>
                <a:moveTo>
                  <a:pt x="587432" y="607728"/>
                </a:moveTo>
                <a:cubicBezTo>
                  <a:pt x="565083" y="606864"/>
                  <a:pt x="542732" y="605999"/>
                  <a:pt x="520380" y="605135"/>
                </a:cubicBezTo>
                <a:lnTo>
                  <a:pt x="750245" y="605135"/>
                </a:lnTo>
                <a:cubicBezTo>
                  <a:pt x="745967" y="625232"/>
                  <a:pt x="610922" y="608687"/>
                  <a:pt x="587432" y="607728"/>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 name="Google Shape;29;p4"/>
          <p:cNvSpPr txBox="1">
            <a:spLocks noGrp="1"/>
          </p:cNvSpPr>
          <p:nvPr>
            <p:ph type="body" idx="1"/>
          </p:nvPr>
        </p:nvSpPr>
        <p:spPr>
          <a:xfrm>
            <a:off x="1216025" y="1552200"/>
            <a:ext cx="5456700" cy="2304000"/>
          </a:xfrm>
          <a:prstGeom prst="rect">
            <a:avLst/>
          </a:prstGeom>
        </p:spPr>
        <p:txBody>
          <a:bodyPr spcFirstLastPara="1" wrap="square" lIns="0" tIns="0" rIns="0" bIns="0" anchor="t" anchorCtr="0">
            <a:noAutofit/>
          </a:bodyPr>
          <a:lstStyle>
            <a:lvl1pPr marL="457200" lvl="0" indent="-419100" rtl="0">
              <a:lnSpc>
                <a:spcPct val="115000"/>
              </a:lnSpc>
              <a:spcBef>
                <a:spcPts val="600"/>
              </a:spcBef>
              <a:spcAft>
                <a:spcPts val="0"/>
              </a:spcAft>
              <a:buSzPts val="3000"/>
              <a:buChar char="✘"/>
              <a:defRPr sz="3000"/>
            </a:lvl1pPr>
            <a:lvl2pPr marL="914400" lvl="1" indent="-419100" rtl="0">
              <a:lnSpc>
                <a:spcPct val="115000"/>
              </a:lnSpc>
              <a:spcBef>
                <a:spcPts val="0"/>
              </a:spcBef>
              <a:spcAft>
                <a:spcPts val="0"/>
              </a:spcAft>
              <a:buSzPts val="3000"/>
              <a:buChar char="✗"/>
              <a:defRPr sz="3000"/>
            </a:lvl2pPr>
            <a:lvl3pPr marL="1371600" lvl="2" indent="-419100" rtl="0">
              <a:lnSpc>
                <a:spcPct val="115000"/>
              </a:lnSpc>
              <a:spcBef>
                <a:spcPts val="0"/>
              </a:spcBef>
              <a:spcAft>
                <a:spcPts val="0"/>
              </a:spcAft>
              <a:buSzPts val="3000"/>
              <a:buChar char="■"/>
              <a:defRPr sz="3000"/>
            </a:lvl3pPr>
            <a:lvl4pPr marL="1828800" lvl="3" indent="-419100" rtl="0">
              <a:lnSpc>
                <a:spcPct val="115000"/>
              </a:lnSpc>
              <a:spcBef>
                <a:spcPts val="0"/>
              </a:spcBef>
              <a:spcAft>
                <a:spcPts val="0"/>
              </a:spcAft>
              <a:buSzPts val="3000"/>
              <a:buChar char="●"/>
              <a:defRPr sz="3000"/>
            </a:lvl4pPr>
            <a:lvl5pPr marL="2286000" lvl="4" indent="-419100" rtl="0">
              <a:lnSpc>
                <a:spcPct val="115000"/>
              </a:lnSpc>
              <a:spcBef>
                <a:spcPts val="0"/>
              </a:spcBef>
              <a:spcAft>
                <a:spcPts val="0"/>
              </a:spcAft>
              <a:buSzPts val="3000"/>
              <a:buChar char="○"/>
              <a:defRPr sz="3000"/>
            </a:lvl5pPr>
            <a:lvl6pPr marL="2743200" lvl="5" indent="-419100" rtl="0">
              <a:lnSpc>
                <a:spcPct val="115000"/>
              </a:lnSpc>
              <a:spcBef>
                <a:spcPts val="0"/>
              </a:spcBef>
              <a:spcAft>
                <a:spcPts val="0"/>
              </a:spcAft>
              <a:buSzPts val="3000"/>
              <a:buChar char="■"/>
              <a:defRPr sz="3000"/>
            </a:lvl6pPr>
            <a:lvl7pPr marL="3200400" lvl="6" indent="-419100" rtl="0">
              <a:lnSpc>
                <a:spcPct val="115000"/>
              </a:lnSpc>
              <a:spcBef>
                <a:spcPts val="0"/>
              </a:spcBef>
              <a:spcAft>
                <a:spcPts val="0"/>
              </a:spcAft>
              <a:buSzPts val="3000"/>
              <a:buChar char="●"/>
              <a:defRPr sz="3000"/>
            </a:lvl7pPr>
            <a:lvl8pPr marL="3657600" lvl="7" indent="-419100" rtl="0">
              <a:lnSpc>
                <a:spcPct val="115000"/>
              </a:lnSpc>
              <a:spcBef>
                <a:spcPts val="0"/>
              </a:spcBef>
              <a:spcAft>
                <a:spcPts val="0"/>
              </a:spcAft>
              <a:buSzPts val="3000"/>
              <a:buChar char="○"/>
              <a:defRPr sz="3000"/>
            </a:lvl8pPr>
            <a:lvl9pPr marL="4114800" lvl="8" indent="-419100">
              <a:lnSpc>
                <a:spcPct val="115000"/>
              </a:lnSpc>
              <a:spcBef>
                <a:spcPts val="0"/>
              </a:spcBef>
              <a:spcAft>
                <a:spcPts val="0"/>
              </a:spcAft>
              <a:buSzPts val="3000"/>
              <a:buChar char="■"/>
              <a:defRPr sz="3000"/>
            </a:lvl9pPr>
          </a:lstStyle>
          <a:p>
            <a:endParaRPr/>
          </a:p>
        </p:txBody>
      </p:sp>
      <p:sp>
        <p:nvSpPr>
          <p:cNvPr id="30" name="Google Shape;30;p4"/>
          <p:cNvSpPr txBox="1"/>
          <p:nvPr/>
        </p:nvSpPr>
        <p:spPr>
          <a:xfrm>
            <a:off x="1216025" y="628969"/>
            <a:ext cx="19572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600" b="1">
                <a:solidFill>
                  <a:schemeClr val="dk1"/>
                </a:solidFill>
                <a:latin typeface="Raleway"/>
                <a:ea typeface="Raleway"/>
                <a:cs typeface="Raleway"/>
                <a:sym typeface="Raleway"/>
              </a:rPr>
              <a:t>“</a:t>
            </a:r>
            <a:endParaRPr sz="9600" b="1" dirty="0">
              <a:solidFill>
                <a:schemeClr val="dk1"/>
              </a:solidFill>
              <a:latin typeface="Raleway"/>
              <a:ea typeface="Raleway"/>
              <a:cs typeface="Raleway"/>
              <a:sym typeface="Raleway"/>
            </a:endParaRPr>
          </a:p>
        </p:txBody>
      </p:sp>
      <p:sp>
        <p:nvSpPr>
          <p:cNvPr id="31" name="Google Shape;31;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dirty="0"/>
          </a:p>
        </p:txBody>
      </p:sp>
      <p:sp>
        <p:nvSpPr>
          <p:cNvPr id="32" name="Google Shape;32;p4"/>
          <p:cNvSpPr/>
          <p:nvPr/>
        </p:nvSpPr>
        <p:spPr>
          <a:xfrm>
            <a:off x="1482850" y="-478441"/>
            <a:ext cx="1691129" cy="1577178"/>
          </a:xfrm>
          <a:custGeom>
            <a:avLst/>
            <a:gdLst/>
            <a:ahLst/>
            <a:cxnLst/>
            <a:rect l="l" t="t" r="r" b="b"/>
            <a:pathLst>
              <a:path w="1445409" h="1348015" extrusionOk="0">
                <a:moveTo>
                  <a:pt x="492691" y="421259"/>
                </a:moveTo>
                <a:cubicBezTo>
                  <a:pt x="546736" y="374376"/>
                  <a:pt x="506550" y="328822"/>
                  <a:pt x="452240" y="325297"/>
                </a:cubicBezTo>
                <a:cubicBezTo>
                  <a:pt x="437703" y="338522"/>
                  <a:pt x="422750" y="340218"/>
                  <a:pt x="407380" y="330384"/>
                </a:cubicBezTo>
                <a:cubicBezTo>
                  <a:pt x="394322" y="328376"/>
                  <a:pt x="380960" y="330411"/>
                  <a:pt x="369093" y="336217"/>
                </a:cubicBezTo>
                <a:cubicBezTo>
                  <a:pt x="343775" y="347837"/>
                  <a:pt x="325854" y="378907"/>
                  <a:pt x="318620" y="404493"/>
                </a:cubicBezTo>
                <a:cubicBezTo>
                  <a:pt x="300510" y="468556"/>
                  <a:pt x="338610" y="526138"/>
                  <a:pt x="406304" y="529061"/>
                </a:cubicBezTo>
                <a:cubicBezTo>
                  <a:pt x="452084" y="531070"/>
                  <a:pt x="546853" y="474829"/>
                  <a:pt x="492691" y="421259"/>
                </a:cubicBezTo>
                <a:close/>
                <a:moveTo>
                  <a:pt x="806093" y="553403"/>
                </a:moveTo>
                <a:cubicBezTo>
                  <a:pt x="864032" y="564265"/>
                  <a:pt x="924124" y="521524"/>
                  <a:pt x="930392" y="462341"/>
                </a:cubicBezTo>
                <a:cubicBezTo>
                  <a:pt x="934747" y="421194"/>
                  <a:pt x="911524" y="390637"/>
                  <a:pt x="888008" y="360229"/>
                </a:cubicBezTo>
                <a:cubicBezTo>
                  <a:pt x="878512" y="347947"/>
                  <a:pt x="852689" y="315763"/>
                  <a:pt x="837541" y="307306"/>
                </a:cubicBezTo>
                <a:cubicBezTo>
                  <a:pt x="745236" y="255777"/>
                  <a:pt x="651032" y="524324"/>
                  <a:pt x="806093" y="553403"/>
                </a:cubicBezTo>
                <a:close/>
                <a:moveTo>
                  <a:pt x="1083826" y="830258"/>
                </a:moveTo>
                <a:cubicBezTo>
                  <a:pt x="1079801" y="791969"/>
                  <a:pt x="1070117" y="727213"/>
                  <a:pt x="1030106" y="713603"/>
                </a:cubicBezTo>
                <a:cubicBezTo>
                  <a:pt x="977941" y="695852"/>
                  <a:pt x="917837" y="748911"/>
                  <a:pt x="900705" y="794225"/>
                </a:cubicBezTo>
                <a:cubicBezTo>
                  <a:pt x="846674" y="937153"/>
                  <a:pt x="1095414" y="940497"/>
                  <a:pt x="1083826" y="830258"/>
                </a:cubicBezTo>
                <a:close/>
                <a:moveTo>
                  <a:pt x="1153723" y="365685"/>
                </a:moveTo>
                <a:cubicBezTo>
                  <a:pt x="1227757" y="443844"/>
                  <a:pt x="1373575" y="337889"/>
                  <a:pt x="1313756" y="244001"/>
                </a:cubicBezTo>
                <a:cubicBezTo>
                  <a:pt x="1284024" y="197339"/>
                  <a:pt x="1207625" y="187534"/>
                  <a:pt x="1172242" y="234928"/>
                </a:cubicBezTo>
                <a:cubicBezTo>
                  <a:pt x="1156005" y="256658"/>
                  <a:pt x="1134000" y="344869"/>
                  <a:pt x="1153698" y="365685"/>
                </a:cubicBezTo>
                <a:close/>
                <a:moveTo>
                  <a:pt x="879329" y="119990"/>
                </a:moveTo>
                <a:cubicBezTo>
                  <a:pt x="929335" y="186030"/>
                  <a:pt x="1042129" y="103270"/>
                  <a:pt x="1010012" y="32615"/>
                </a:cubicBezTo>
                <a:cubicBezTo>
                  <a:pt x="971816" y="-51422"/>
                  <a:pt x="822401" y="44832"/>
                  <a:pt x="879329" y="119990"/>
                </a:cubicBezTo>
                <a:close/>
                <a:moveTo>
                  <a:pt x="523622" y="127566"/>
                </a:moveTo>
                <a:cubicBezTo>
                  <a:pt x="522857" y="127800"/>
                  <a:pt x="557437" y="154870"/>
                  <a:pt x="565559" y="156471"/>
                </a:cubicBezTo>
                <a:cubicBezTo>
                  <a:pt x="587395" y="160774"/>
                  <a:pt x="606490" y="152505"/>
                  <a:pt x="622597" y="138039"/>
                </a:cubicBezTo>
                <a:cubicBezTo>
                  <a:pt x="666672" y="98383"/>
                  <a:pt x="639345" y="41475"/>
                  <a:pt x="595666" y="13140"/>
                </a:cubicBezTo>
                <a:cubicBezTo>
                  <a:pt x="560846" y="-9439"/>
                  <a:pt x="521859" y="-469"/>
                  <a:pt x="490417" y="26446"/>
                </a:cubicBezTo>
                <a:cubicBezTo>
                  <a:pt x="450398" y="60671"/>
                  <a:pt x="448746" y="150612"/>
                  <a:pt x="523622" y="127566"/>
                </a:cubicBezTo>
                <a:close/>
                <a:moveTo>
                  <a:pt x="1427224" y="708794"/>
                </a:moveTo>
                <a:cubicBezTo>
                  <a:pt x="1434178" y="634064"/>
                  <a:pt x="1341050" y="658957"/>
                  <a:pt x="1307585" y="686759"/>
                </a:cubicBezTo>
                <a:cubicBezTo>
                  <a:pt x="1271567" y="716669"/>
                  <a:pt x="1247578" y="769125"/>
                  <a:pt x="1256166" y="816000"/>
                </a:cubicBezTo>
                <a:cubicBezTo>
                  <a:pt x="1289651" y="998565"/>
                  <a:pt x="1512373" y="774315"/>
                  <a:pt x="1427224" y="708794"/>
                </a:cubicBezTo>
                <a:close/>
                <a:moveTo>
                  <a:pt x="1181737" y="1055117"/>
                </a:moveTo>
                <a:cubicBezTo>
                  <a:pt x="1114776" y="1051559"/>
                  <a:pt x="1076540" y="1066018"/>
                  <a:pt x="1070292" y="1134780"/>
                </a:cubicBezTo>
                <a:cubicBezTo>
                  <a:pt x="1065670" y="1185693"/>
                  <a:pt x="1064543" y="1219899"/>
                  <a:pt x="1124971" y="1237274"/>
                </a:cubicBezTo>
                <a:cubicBezTo>
                  <a:pt x="1250274" y="1273295"/>
                  <a:pt x="1271132" y="1059868"/>
                  <a:pt x="1181763" y="1055117"/>
                </a:cubicBezTo>
                <a:close/>
                <a:moveTo>
                  <a:pt x="732396" y="1179401"/>
                </a:moveTo>
                <a:cubicBezTo>
                  <a:pt x="721326" y="1189770"/>
                  <a:pt x="679246" y="1175058"/>
                  <a:pt x="656710" y="1194683"/>
                </a:cubicBezTo>
                <a:cubicBezTo>
                  <a:pt x="638768" y="1211590"/>
                  <a:pt x="628956" y="1235391"/>
                  <a:pt x="629772" y="1260029"/>
                </a:cubicBezTo>
                <a:cubicBezTo>
                  <a:pt x="631860" y="1326295"/>
                  <a:pt x="702678" y="1364435"/>
                  <a:pt x="761467" y="1341577"/>
                </a:cubicBezTo>
                <a:cubicBezTo>
                  <a:pt x="880171" y="1295421"/>
                  <a:pt x="820541" y="1096925"/>
                  <a:pt x="732423" y="1179401"/>
                </a:cubicBezTo>
                <a:close/>
                <a:moveTo>
                  <a:pt x="666147" y="797511"/>
                </a:moveTo>
                <a:cubicBezTo>
                  <a:pt x="619045" y="714984"/>
                  <a:pt x="442154" y="856720"/>
                  <a:pt x="477628" y="933744"/>
                </a:cubicBezTo>
                <a:cubicBezTo>
                  <a:pt x="526973" y="1040905"/>
                  <a:pt x="725468" y="901457"/>
                  <a:pt x="666147" y="797511"/>
                </a:cubicBezTo>
                <a:close/>
                <a:moveTo>
                  <a:pt x="224876" y="726668"/>
                </a:moveTo>
                <a:cubicBezTo>
                  <a:pt x="153539" y="650557"/>
                  <a:pt x="11694" y="902481"/>
                  <a:pt x="177748" y="925099"/>
                </a:cubicBezTo>
                <a:cubicBezTo>
                  <a:pt x="298255" y="941515"/>
                  <a:pt x="318212" y="719377"/>
                  <a:pt x="224876" y="726668"/>
                </a:cubicBezTo>
                <a:close/>
                <a:moveTo>
                  <a:pt x="389620" y="1116932"/>
                </a:moveTo>
                <a:cubicBezTo>
                  <a:pt x="327863" y="1101682"/>
                  <a:pt x="237470" y="1169608"/>
                  <a:pt x="295092" y="1232129"/>
                </a:cubicBezTo>
                <a:cubicBezTo>
                  <a:pt x="371640" y="1315187"/>
                  <a:pt x="485089" y="1140515"/>
                  <a:pt x="389627" y="1116932"/>
                </a:cubicBezTo>
                <a:close/>
                <a:moveTo>
                  <a:pt x="161057" y="487078"/>
                </a:moveTo>
                <a:cubicBezTo>
                  <a:pt x="183374" y="457480"/>
                  <a:pt x="208373" y="385089"/>
                  <a:pt x="166748" y="360118"/>
                </a:cubicBezTo>
                <a:cubicBezTo>
                  <a:pt x="135896" y="341603"/>
                  <a:pt x="54616" y="373333"/>
                  <a:pt x="32487" y="391738"/>
                </a:cubicBezTo>
                <a:cubicBezTo>
                  <a:pt x="-65321" y="473164"/>
                  <a:pt x="81391" y="592716"/>
                  <a:pt x="161057" y="487078"/>
                </a:cubicBezTo>
                <a:close/>
                <a:moveTo>
                  <a:pt x="76699" y="484486"/>
                </a:moveTo>
                <a:cubicBezTo>
                  <a:pt x="84953" y="481244"/>
                  <a:pt x="92788" y="477021"/>
                  <a:pt x="100032" y="471906"/>
                </a:cubicBezTo>
                <a:cubicBezTo>
                  <a:pt x="93565" y="478172"/>
                  <a:pt x="85489" y="482526"/>
                  <a:pt x="76699" y="484486"/>
                </a:cubicBezTo>
                <a:close/>
                <a:moveTo>
                  <a:pt x="254484" y="173049"/>
                </a:moveTo>
                <a:cubicBezTo>
                  <a:pt x="323242" y="173049"/>
                  <a:pt x="356337" y="56199"/>
                  <a:pt x="274351" y="56199"/>
                </a:cubicBezTo>
                <a:cubicBezTo>
                  <a:pt x="205587" y="56173"/>
                  <a:pt x="172491" y="173023"/>
                  <a:pt x="254484" y="1730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 name="Google Shape;33;p4"/>
          <p:cNvSpPr/>
          <p:nvPr/>
        </p:nvSpPr>
        <p:spPr>
          <a:xfrm>
            <a:off x="7524748" y="2004302"/>
            <a:ext cx="2169605" cy="2139034"/>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 name="Google Shape;34;p4"/>
          <p:cNvSpPr/>
          <p:nvPr/>
        </p:nvSpPr>
        <p:spPr>
          <a:xfrm rot="5828734">
            <a:off x="6579602" y="3865726"/>
            <a:ext cx="2358243" cy="1159370"/>
          </a:xfrm>
          <a:custGeom>
            <a:avLst/>
            <a:gdLst/>
            <a:ahLst/>
            <a:cxnLst/>
            <a:rect l="l" t="t" r="r" b="b"/>
            <a:pathLst>
              <a:path w="2728778" h="1341534" extrusionOk="0">
                <a:moveTo>
                  <a:pt x="2727858" y="971865"/>
                </a:moveTo>
                <a:cubicBezTo>
                  <a:pt x="2662022" y="811650"/>
                  <a:pt x="2599698" y="650061"/>
                  <a:pt x="2540889" y="487098"/>
                </a:cubicBezTo>
                <a:cubicBezTo>
                  <a:pt x="2509539" y="400203"/>
                  <a:pt x="2479196" y="312951"/>
                  <a:pt x="2449860" y="225343"/>
                </a:cubicBezTo>
                <a:cubicBezTo>
                  <a:pt x="2433572" y="176691"/>
                  <a:pt x="2413699" y="33711"/>
                  <a:pt x="2369261" y="7263"/>
                </a:cubicBezTo>
                <a:cubicBezTo>
                  <a:pt x="2220183" y="-81480"/>
                  <a:pt x="2022959" y="670486"/>
                  <a:pt x="2005088" y="766409"/>
                </a:cubicBezTo>
                <a:lnTo>
                  <a:pt x="1865337" y="330248"/>
                </a:lnTo>
                <a:cubicBezTo>
                  <a:pt x="1847733" y="275297"/>
                  <a:pt x="1832638" y="161377"/>
                  <a:pt x="1794493" y="120269"/>
                </a:cubicBezTo>
                <a:cubicBezTo>
                  <a:pt x="1743936" y="65765"/>
                  <a:pt x="1696730" y="134449"/>
                  <a:pt x="1673636" y="175317"/>
                </a:cubicBezTo>
                <a:cubicBezTo>
                  <a:pt x="1532725" y="424648"/>
                  <a:pt x="1433672" y="703337"/>
                  <a:pt x="1369342" y="981741"/>
                </a:cubicBezTo>
                <a:cubicBezTo>
                  <a:pt x="1335812" y="807258"/>
                  <a:pt x="1310689" y="631297"/>
                  <a:pt x="1288321" y="455076"/>
                </a:cubicBezTo>
                <a:cubicBezTo>
                  <a:pt x="1277775" y="371868"/>
                  <a:pt x="1286240" y="249841"/>
                  <a:pt x="1254234" y="172978"/>
                </a:cubicBezTo>
                <a:cubicBezTo>
                  <a:pt x="1238347" y="134825"/>
                  <a:pt x="1212978" y="119984"/>
                  <a:pt x="1171917" y="143412"/>
                </a:cubicBezTo>
                <a:cubicBezTo>
                  <a:pt x="1121936" y="171928"/>
                  <a:pt x="1103360" y="253710"/>
                  <a:pt x="1079994" y="303625"/>
                </a:cubicBezTo>
                <a:lnTo>
                  <a:pt x="960796" y="558322"/>
                </a:lnTo>
                <a:cubicBezTo>
                  <a:pt x="886287" y="717505"/>
                  <a:pt x="811785" y="876689"/>
                  <a:pt x="737289" y="1035876"/>
                </a:cubicBezTo>
                <a:cubicBezTo>
                  <a:pt x="703260" y="851023"/>
                  <a:pt x="694251" y="662703"/>
                  <a:pt x="693045" y="475089"/>
                </a:cubicBezTo>
                <a:cubicBezTo>
                  <a:pt x="692644" y="412762"/>
                  <a:pt x="744004" y="92719"/>
                  <a:pt x="611649" y="163840"/>
                </a:cubicBezTo>
                <a:cubicBezTo>
                  <a:pt x="556749" y="193334"/>
                  <a:pt x="524198" y="292679"/>
                  <a:pt x="502867" y="347332"/>
                </a:cubicBezTo>
                <a:cubicBezTo>
                  <a:pt x="477349" y="414675"/>
                  <a:pt x="457547" y="484047"/>
                  <a:pt x="443669" y="554712"/>
                </a:cubicBezTo>
                <a:cubicBezTo>
                  <a:pt x="409499" y="720246"/>
                  <a:pt x="400346" y="890485"/>
                  <a:pt x="355630" y="1053919"/>
                </a:cubicBezTo>
                <a:cubicBezTo>
                  <a:pt x="285715" y="780155"/>
                  <a:pt x="210959" y="507689"/>
                  <a:pt x="131364" y="236523"/>
                </a:cubicBezTo>
                <a:cubicBezTo>
                  <a:pt x="118161" y="191558"/>
                  <a:pt x="113027" y="129290"/>
                  <a:pt x="50577" y="143198"/>
                </a:cubicBezTo>
                <a:cubicBezTo>
                  <a:pt x="-12470" y="157242"/>
                  <a:pt x="-3279" y="216354"/>
                  <a:pt x="8446" y="263094"/>
                </a:cubicBezTo>
                <a:cubicBezTo>
                  <a:pt x="43940" y="404564"/>
                  <a:pt x="90024" y="544084"/>
                  <a:pt x="128772" y="684757"/>
                </a:cubicBezTo>
                <a:cubicBezTo>
                  <a:pt x="166036" y="820038"/>
                  <a:pt x="202099" y="955643"/>
                  <a:pt x="236957" y="1091572"/>
                </a:cubicBezTo>
                <a:cubicBezTo>
                  <a:pt x="252616" y="1152628"/>
                  <a:pt x="281531" y="1400183"/>
                  <a:pt x="388193" y="1271824"/>
                </a:cubicBezTo>
                <a:cubicBezTo>
                  <a:pt x="462849" y="1181987"/>
                  <a:pt x="485276" y="1020568"/>
                  <a:pt x="504863" y="909402"/>
                </a:cubicBezTo>
                <a:cubicBezTo>
                  <a:pt x="529163" y="771484"/>
                  <a:pt x="540778" y="631070"/>
                  <a:pt x="574004" y="494803"/>
                </a:cubicBezTo>
                <a:cubicBezTo>
                  <a:pt x="575241" y="655256"/>
                  <a:pt x="582170" y="816046"/>
                  <a:pt x="604136" y="975125"/>
                </a:cubicBezTo>
                <a:cubicBezTo>
                  <a:pt x="613522" y="1043173"/>
                  <a:pt x="625027" y="1339795"/>
                  <a:pt x="745391" y="1256853"/>
                </a:cubicBezTo>
                <a:cubicBezTo>
                  <a:pt x="794464" y="1223043"/>
                  <a:pt x="818465" y="1123043"/>
                  <a:pt x="843860" y="1068779"/>
                </a:cubicBezTo>
                <a:cubicBezTo>
                  <a:pt x="878736" y="994262"/>
                  <a:pt x="913612" y="919746"/>
                  <a:pt x="948488" y="845229"/>
                </a:cubicBezTo>
                <a:cubicBezTo>
                  <a:pt x="1018243" y="696170"/>
                  <a:pt x="1087996" y="547134"/>
                  <a:pt x="1157748" y="398122"/>
                </a:cubicBezTo>
                <a:cubicBezTo>
                  <a:pt x="1180978" y="586423"/>
                  <a:pt x="1206639" y="774517"/>
                  <a:pt x="1240610" y="961223"/>
                </a:cubicBezTo>
                <a:cubicBezTo>
                  <a:pt x="1257080" y="1051741"/>
                  <a:pt x="1275481" y="1141916"/>
                  <a:pt x="1296488" y="1231474"/>
                </a:cubicBezTo>
                <a:cubicBezTo>
                  <a:pt x="1309192" y="1285680"/>
                  <a:pt x="1339526" y="1397462"/>
                  <a:pt x="1413974" y="1319763"/>
                </a:cubicBezTo>
                <a:cubicBezTo>
                  <a:pt x="1458277" y="1273529"/>
                  <a:pt x="1452573" y="1149479"/>
                  <a:pt x="1464648" y="1088092"/>
                </a:cubicBezTo>
                <a:cubicBezTo>
                  <a:pt x="1481578" y="1002001"/>
                  <a:pt x="1502116" y="916717"/>
                  <a:pt x="1526262" y="832241"/>
                </a:cubicBezTo>
                <a:cubicBezTo>
                  <a:pt x="1577535" y="652900"/>
                  <a:pt x="1644666" y="478475"/>
                  <a:pt x="1726863" y="311033"/>
                </a:cubicBezTo>
                <a:cubicBezTo>
                  <a:pt x="1780566" y="478649"/>
                  <a:pt x="1834269" y="646261"/>
                  <a:pt x="1887972" y="813868"/>
                </a:cubicBezTo>
                <a:cubicBezTo>
                  <a:pt x="1906483" y="871638"/>
                  <a:pt x="1954500" y="1194715"/>
                  <a:pt x="2067072" y="1089466"/>
                </a:cubicBezTo>
                <a:cubicBezTo>
                  <a:pt x="2107505" y="1051663"/>
                  <a:pt x="2094354" y="971930"/>
                  <a:pt x="2100077" y="920070"/>
                </a:cubicBezTo>
                <a:cubicBezTo>
                  <a:pt x="2109631" y="833719"/>
                  <a:pt x="2124428" y="748029"/>
                  <a:pt x="2144386" y="663474"/>
                </a:cubicBezTo>
                <a:cubicBezTo>
                  <a:pt x="2181645" y="504832"/>
                  <a:pt x="2237334" y="351093"/>
                  <a:pt x="2310317" y="205388"/>
                </a:cubicBezTo>
                <a:cubicBezTo>
                  <a:pt x="2376062" y="406506"/>
                  <a:pt x="2447122" y="605783"/>
                  <a:pt x="2523499" y="803220"/>
                </a:cubicBezTo>
                <a:cubicBezTo>
                  <a:pt x="2540467" y="847078"/>
                  <a:pt x="2557696" y="890835"/>
                  <a:pt x="2575183" y="934490"/>
                </a:cubicBezTo>
                <a:cubicBezTo>
                  <a:pt x="2586772" y="963420"/>
                  <a:pt x="2601525" y="1035053"/>
                  <a:pt x="2630783" y="1052519"/>
                </a:cubicBezTo>
                <a:cubicBezTo>
                  <a:pt x="2676789" y="1079978"/>
                  <a:pt x="2749669" y="1024878"/>
                  <a:pt x="2727858" y="97186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 name="Google Shape;35;p4"/>
          <p:cNvSpPr/>
          <p:nvPr/>
        </p:nvSpPr>
        <p:spPr>
          <a:xfrm rot="2087446">
            <a:off x="-347111" y="4074972"/>
            <a:ext cx="1577102" cy="1380404"/>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 name="Google Shape;36;p4"/>
          <p:cNvSpPr/>
          <p:nvPr/>
        </p:nvSpPr>
        <p:spPr>
          <a:xfrm>
            <a:off x="6000753" y="-218972"/>
            <a:ext cx="3409660" cy="862777"/>
          </a:xfrm>
          <a:custGeom>
            <a:avLst/>
            <a:gdLst/>
            <a:ahLst/>
            <a:cxnLst/>
            <a:rect l="l" t="t" r="r" b="b"/>
            <a:pathLst>
              <a:path w="2638035" h="667526" extrusionOk="0">
                <a:moveTo>
                  <a:pt x="2614056" y="386173"/>
                </a:moveTo>
                <a:cubicBezTo>
                  <a:pt x="2582330" y="367859"/>
                  <a:pt x="2547380" y="355809"/>
                  <a:pt x="2511108" y="350678"/>
                </a:cubicBezTo>
                <a:cubicBezTo>
                  <a:pt x="2532912" y="324404"/>
                  <a:pt x="2525140" y="291132"/>
                  <a:pt x="2535271" y="268099"/>
                </a:cubicBezTo>
                <a:cubicBezTo>
                  <a:pt x="2546231" y="243173"/>
                  <a:pt x="2566966" y="212876"/>
                  <a:pt x="2577557" y="192273"/>
                </a:cubicBezTo>
                <a:cubicBezTo>
                  <a:pt x="2607425" y="134179"/>
                  <a:pt x="2605040" y="100005"/>
                  <a:pt x="2530948" y="82747"/>
                </a:cubicBezTo>
                <a:cubicBezTo>
                  <a:pt x="2625295" y="-34453"/>
                  <a:pt x="2357434" y="6215"/>
                  <a:pt x="2316521" y="9280"/>
                </a:cubicBezTo>
                <a:cubicBezTo>
                  <a:pt x="2196974" y="18245"/>
                  <a:pt x="2077344" y="26022"/>
                  <a:pt x="1957632" y="32611"/>
                </a:cubicBezTo>
                <a:cubicBezTo>
                  <a:pt x="1700276" y="46752"/>
                  <a:pt x="1442701" y="55413"/>
                  <a:pt x="1184908" y="58593"/>
                </a:cubicBezTo>
                <a:cubicBezTo>
                  <a:pt x="935792" y="61639"/>
                  <a:pt x="686680" y="59500"/>
                  <a:pt x="437573" y="52177"/>
                </a:cubicBezTo>
                <a:cubicBezTo>
                  <a:pt x="373888" y="50306"/>
                  <a:pt x="310213" y="48100"/>
                  <a:pt x="246545" y="45560"/>
                </a:cubicBezTo>
                <a:cubicBezTo>
                  <a:pt x="207137" y="43991"/>
                  <a:pt x="146670" y="27835"/>
                  <a:pt x="111299" y="48424"/>
                </a:cubicBezTo>
                <a:cubicBezTo>
                  <a:pt x="49237" y="84574"/>
                  <a:pt x="71333" y="155650"/>
                  <a:pt x="138418" y="158637"/>
                </a:cubicBezTo>
                <a:cubicBezTo>
                  <a:pt x="99716" y="164742"/>
                  <a:pt x="46158" y="162228"/>
                  <a:pt x="23233" y="200439"/>
                </a:cubicBezTo>
                <a:cubicBezTo>
                  <a:pt x="9829" y="222772"/>
                  <a:pt x="11177" y="257529"/>
                  <a:pt x="33189" y="274081"/>
                </a:cubicBezTo>
                <a:cubicBezTo>
                  <a:pt x="8053" y="287639"/>
                  <a:pt x="-8294" y="323478"/>
                  <a:pt x="4404" y="350503"/>
                </a:cubicBezTo>
                <a:cubicBezTo>
                  <a:pt x="22649" y="389343"/>
                  <a:pt x="69654" y="380405"/>
                  <a:pt x="105893" y="381131"/>
                </a:cubicBezTo>
                <a:cubicBezTo>
                  <a:pt x="78554" y="411630"/>
                  <a:pt x="85431" y="461008"/>
                  <a:pt x="129493" y="470100"/>
                </a:cubicBezTo>
                <a:cubicBezTo>
                  <a:pt x="30324" y="574221"/>
                  <a:pt x="252722" y="571545"/>
                  <a:pt x="300291" y="574662"/>
                </a:cubicBezTo>
                <a:cubicBezTo>
                  <a:pt x="419601" y="582478"/>
                  <a:pt x="538942" y="589806"/>
                  <a:pt x="658312" y="596645"/>
                </a:cubicBezTo>
                <a:cubicBezTo>
                  <a:pt x="914956" y="611335"/>
                  <a:pt x="1171711" y="623813"/>
                  <a:pt x="1428580" y="634079"/>
                </a:cubicBezTo>
                <a:cubicBezTo>
                  <a:pt x="1676698" y="643964"/>
                  <a:pt x="1924882" y="651741"/>
                  <a:pt x="2173134" y="657409"/>
                </a:cubicBezTo>
                <a:cubicBezTo>
                  <a:pt x="2236097" y="658844"/>
                  <a:pt x="2299066" y="660140"/>
                  <a:pt x="2362042" y="661298"/>
                </a:cubicBezTo>
                <a:cubicBezTo>
                  <a:pt x="2407880" y="662147"/>
                  <a:pt x="2474480" y="677060"/>
                  <a:pt x="2517388" y="661298"/>
                </a:cubicBezTo>
                <a:cubicBezTo>
                  <a:pt x="2542524" y="652043"/>
                  <a:pt x="2566299" y="628136"/>
                  <a:pt x="2567206" y="599620"/>
                </a:cubicBezTo>
                <a:cubicBezTo>
                  <a:pt x="2567939" y="576639"/>
                  <a:pt x="2558184" y="577792"/>
                  <a:pt x="2552357" y="558829"/>
                </a:cubicBezTo>
                <a:lnTo>
                  <a:pt x="2537818" y="550625"/>
                </a:lnTo>
                <a:cubicBezTo>
                  <a:pt x="2546054" y="533870"/>
                  <a:pt x="2545541" y="514141"/>
                  <a:pt x="2536444" y="497838"/>
                </a:cubicBezTo>
                <a:cubicBezTo>
                  <a:pt x="2581900" y="495376"/>
                  <a:pt x="2691492" y="432621"/>
                  <a:pt x="2614056" y="3861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7"/>
        <p:cNvGrpSpPr/>
        <p:nvPr/>
      </p:nvGrpSpPr>
      <p:grpSpPr>
        <a:xfrm>
          <a:off x="0" y="0"/>
          <a:ext cx="0" cy="0"/>
          <a:chOff x="0" y="0"/>
          <a:chExt cx="0" cy="0"/>
        </a:xfrm>
      </p:grpSpPr>
      <p:sp>
        <p:nvSpPr>
          <p:cNvPr id="38" name="Google Shape;38;p5"/>
          <p:cNvSpPr/>
          <p:nvPr/>
        </p:nvSpPr>
        <p:spPr>
          <a:xfrm>
            <a:off x="-258525" y="-549627"/>
            <a:ext cx="2337836" cy="2304895"/>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 name="Google Shape;39;p5"/>
          <p:cNvSpPr/>
          <p:nvPr/>
        </p:nvSpPr>
        <p:spPr>
          <a:xfrm rot="1832534">
            <a:off x="8091114" y="518904"/>
            <a:ext cx="1576304" cy="1379706"/>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 name="Google Shape;40;p5"/>
          <p:cNvSpPr/>
          <p:nvPr/>
        </p:nvSpPr>
        <p:spPr>
          <a:xfrm rot="-2178819">
            <a:off x="7229719" y="2940743"/>
            <a:ext cx="2971008" cy="1464977"/>
          </a:xfrm>
          <a:custGeom>
            <a:avLst/>
            <a:gdLst/>
            <a:ahLst/>
            <a:cxnLst/>
            <a:rect l="l" t="t" r="r" b="b"/>
            <a:pathLst>
              <a:path w="2884338" h="1095262" extrusionOk="0">
                <a:moveTo>
                  <a:pt x="2886374" y="595499"/>
                </a:moveTo>
                <a:cubicBezTo>
                  <a:pt x="2877559" y="509388"/>
                  <a:pt x="2497157" y="610606"/>
                  <a:pt x="2431265" y="621150"/>
                </a:cubicBezTo>
                <a:cubicBezTo>
                  <a:pt x="2253853" y="649536"/>
                  <a:pt x="2076173" y="676188"/>
                  <a:pt x="1898226" y="701104"/>
                </a:cubicBezTo>
                <a:cubicBezTo>
                  <a:pt x="2078615" y="667637"/>
                  <a:pt x="2257925" y="628938"/>
                  <a:pt x="2436158" y="585007"/>
                </a:cubicBezTo>
                <a:cubicBezTo>
                  <a:pt x="2496380" y="570133"/>
                  <a:pt x="2827780" y="532713"/>
                  <a:pt x="2785021" y="422875"/>
                </a:cubicBezTo>
                <a:cubicBezTo>
                  <a:pt x="2761343" y="362040"/>
                  <a:pt x="2662361" y="406356"/>
                  <a:pt x="2618695" y="415208"/>
                </a:cubicBezTo>
                <a:lnTo>
                  <a:pt x="2336425" y="472402"/>
                </a:lnTo>
                <a:lnTo>
                  <a:pt x="1771872" y="586782"/>
                </a:lnTo>
                <a:cubicBezTo>
                  <a:pt x="2000565" y="531274"/>
                  <a:pt x="2227073" y="466498"/>
                  <a:pt x="2449148" y="388469"/>
                </a:cubicBezTo>
                <a:cubicBezTo>
                  <a:pt x="2510775" y="366823"/>
                  <a:pt x="2698173" y="330789"/>
                  <a:pt x="2719672" y="258638"/>
                </a:cubicBezTo>
                <a:cubicBezTo>
                  <a:pt x="2758012" y="129993"/>
                  <a:pt x="2505589" y="246726"/>
                  <a:pt x="2467446" y="259163"/>
                </a:cubicBezTo>
                <a:cubicBezTo>
                  <a:pt x="2520465" y="236998"/>
                  <a:pt x="2573550" y="214775"/>
                  <a:pt x="2627465" y="194840"/>
                </a:cubicBezTo>
                <a:cubicBezTo>
                  <a:pt x="2667100" y="180174"/>
                  <a:pt x="2727450" y="171613"/>
                  <a:pt x="2748574" y="130330"/>
                </a:cubicBezTo>
                <a:cubicBezTo>
                  <a:pt x="2813922" y="2619"/>
                  <a:pt x="2593798" y="90687"/>
                  <a:pt x="2557754" y="103072"/>
                </a:cubicBezTo>
                <a:cubicBezTo>
                  <a:pt x="2589974" y="78749"/>
                  <a:pt x="2595717" y="27531"/>
                  <a:pt x="2557060" y="6339"/>
                </a:cubicBezTo>
                <a:cubicBezTo>
                  <a:pt x="2522429" y="-12650"/>
                  <a:pt x="2430020" y="16624"/>
                  <a:pt x="2393762" y="21355"/>
                </a:cubicBezTo>
                <a:cubicBezTo>
                  <a:pt x="2275925" y="36727"/>
                  <a:pt x="2158175" y="52735"/>
                  <a:pt x="2040511" y="69378"/>
                </a:cubicBezTo>
                <a:cubicBezTo>
                  <a:pt x="1805171" y="102646"/>
                  <a:pt x="1570210" y="138477"/>
                  <a:pt x="1335631" y="176869"/>
                </a:cubicBezTo>
                <a:cubicBezTo>
                  <a:pt x="1108220" y="214082"/>
                  <a:pt x="881219" y="253706"/>
                  <a:pt x="654629" y="295741"/>
                </a:cubicBezTo>
                <a:cubicBezTo>
                  <a:pt x="542890" y="316479"/>
                  <a:pt x="431262" y="337801"/>
                  <a:pt x="319747" y="359707"/>
                </a:cubicBezTo>
                <a:cubicBezTo>
                  <a:pt x="281273" y="367263"/>
                  <a:pt x="221570" y="367257"/>
                  <a:pt x="196402" y="402888"/>
                </a:cubicBezTo>
                <a:cubicBezTo>
                  <a:pt x="179186" y="427256"/>
                  <a:pt x="177605" y="470244"/>
                  <a:pt x="209021" y="485279"/>
                </a:cubicBezTo>
                <a:cubicBezTo>
                  <a:pt x="168310" y="502531"/>
                  <a:pt x="92027" y="527645"/>
                  <a:pt x="72446" y="571533"/>
                </a:cubicBezTo>
                <a:cubicBezTo>
                  <a:pt x="64522" y="585533"/>
                  <a:pt x="63290" y="602347"/>
                  <a:pt x="69089" y="617353"/>
                </a:cubicBezTo>
                <a:lnTo>
                  <a:pt x="45281" y="623114"/>
                </a:lnTo>
                <a:cubicBezTo>
                  <a:pt x="25117" y="644598"/>
                  <a:pt x="-3901" y="651215"/>
                  <a:pt x="435" y="688707"/>
                </a:cubicBezTo>
                <a:cubicBezTo>
                  <a:pt x="10481" y="775608"/>
                  <a:pt x="292525" y="734947"/>
                  <a:pt x="357574" y="733424"/>
                </a:cubicBezTo>
                <a:cubicBezTo>
                  <a:pt x="309980" y="740735"/>
                  <a:pt x="212988" y="744928"/>
                  <a:pt x="228706" y="820916"/>
                </a:cubicBezTo>
                <a:cubicBezTo>
                  <a:pt x="243179" y="890844"/>
                  <a:pt x="391396" y="857856"/>
                  <a:pt x="441142" y="856418"/>
                </a:cubicBezTo>
                <a:cubicBezTo>
                  <a:pt x="397994" y="865160"/>
                  <a:pt x="338940" y="864195"/>
                  <a:pt x="312760" y="905063"/>
                </a:cubicBezTo>
                <a:cubicBezTo>
                  <a:pt x="296906" y="929807"/>
                  <a:pt x="292667" y="977065"/>
                  <a:pt x="328466" y="987084"/>
                </a:cubicBezTo>
                <a:cubicBezTo>
                  <a:pt x="269968" y="1003734"/>
                  <a:pt x="266527" y="1085490"/>
                  <a:pt x="326702" y="1099255"/>
                </a:cubicBezTo>
                <a:cubicBezTo>
                  <a:pt x="373156" y="1109877"/>
                  <a:pt x="454080" y="1077752"/>
                  <a:pt x="500961" y="1069774"/>
                </a:cubicBezTo>
                <a:cubicBezTo>
                  <a:pt x="564529" y="1058972"/>
                  <a:pt x="628201" y="1048819"/>
                  <a:pt x="691977" y="1039314"/>
                </a:cubicBezTo>
                <a:cubicBezTo>
                  <a:pt x="947113" y="1001141"/>
                  <a:pt x="1203457" y="971809"/>
                  <a:pt x="1459404" y="939573"/>
                </a:cubicBezTo>
                <a:cubicBezTo>
                  <a:pt x="1715352" y="907338"/>
                  <a:pt x="1970982" y="872322"/>
                  <a:pt x="2224163" y="822847"/>
                </a:cubicBezTo>
                <a:cubicBezTo>
                  <a:pt x="2344034" y="799425"/>
                  <a:pt x="2463258" y="772705"/>
                  <a:pt x="2581367" y="741558"/>
                </a:cubicBezTo>
                <a:cubicBezTo>
                  <a:pt x="2646520" y="724390"/>
                  <a:pt x="2896486" y="693956"/>
                  <a:pt x="2886374" y="595499"/>
                </a:cubicBezTo>
                <a:close/>
                <a:moveTo>
                  <a:pt x="1690249" y="349622"/>
                </a:moveTo>
                <a:cubicBezTo>
                  <a:pt x="1627798" y="355313"/>
                  <a:pt x="1565198" y="359344"/>
                  <a:pt x="1502566" y="362441"/>
                </a:cubicBezTo>
                <a:cubicBezTo>
                  <a:pt x="1834252" y="276318"/>
                  <a:pt x="2162243" y="167828"/>
                  <a:pt x="2502913" y="121782"/>
                </a:cubicBezTo>
                <a:cubicBezTo>
                  <a:pt x="2368202" y="167226"/>
                  <a:pt x="2232582" y="209820"/>
                  <a:pt x="2096052" y="249565"/>
                </a:cubicBezTo>
                <a:cubicBezTo>
                  <a:pt x="1964364" y="287905"/>
                  <a:pt x="1827148" y="337153"/>
                  <a:pt x="1690249" y="349622"/>
                </a:cubicBezTo>
                <a:close/>
                <a:moveTo>
                  <a:pt x="1068042" y="342934"/>
                </a:moveTo>
                <a:cubicBezTo>
                  <a:pt x="1018982" y="350757"/>
                  <a:pt x="969624" y="356706"/>
                  <a:pt x="920202" y="361761"/>
                </a:cubicBezTo>
                <a:cubicBezTo>
                  <a:pt x="1051792" y="338430"/>
                  <a:pt x="1183528" y="315916"/>
                  <a:pt x="1315408" y="294218"/>
                </a:cubicBezTo>
                <a:cubicBezTo>
                  <a:pt x="1233512" y="313006"/>
                  <a:pt x="1151078" y="329694"/>
                  <a:pt x="1068068" y="342934"/>
                </a:cubicBezTo>
                <a:close/>
                <a:moveTo>
                  <a:pt x="1057302" y="492642"/>
                </a:moveTo>
                <a:cubicBezTo>
                  <a:pt x="787302" y="540682"/>
                  <a:pt x="515627" y="577344"/>
                  <a:pt x="242279" y="602628"/>
                </a:cubicBezTo>
                <a:cubicBezTo>
                  <a:pt x="504754" y="516997"/>
                  <a:pt x="783303" y="500944"/>
                  <a:pt x="1057328" y="492668"/>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 name="Google Shape;41;p5"/>
          <p:cNvSpPr/>
          <p:nvPr/>
        </p:nvSpPr>
        <p:spPr>
          <a:xfrm>
            <a:off x="6757725" y="3704750"/>
            <a:ext cx="1568804" cy="1615431"/>
          </a:xfrm>
          <a:custGeom>
            <a:avLst/>
            <a:gdLst/>
            <a:ahLst/>
            <a:cxnLst/>
            <a:rect l="l" t="t" r="r" b="b"/>
            <a:pathLst>
              <a:path w="2171355" h="2235890" extrusionOk="0">
                <a:moveTo>
                  <a:pt x="521783" y="906652"/>
                </a:moveTo>
                <a:cubicBezTo>
                  <a:pt x="579807" y="973404"/>
                  <a:pt x="695621" y="906418"/>
                  <a:pt x="718612" y="840988"/>
                </a:cubicBezTo>
                <a:cubicBezTo>
                  <a:pt x="735976" y="791591"/>
                  <a:pt x="742160" y="618993"/>
                  <a:pt x="642776" y="689407"/>
                </a:cubicBezTo>
                <a:cubicBezTo>
                  <a:pt x="635646" y="596615"/>
                  <a:pt x="535012" y="675759"/>
                  <a:pt x="515613" y="714268"/>
                </a:cubicBezTo>
                <a:cubicBezTo>
                  <a:pt x="488623" y="767819"/>
                  <a:pt x="478862" y="857280"/>
                  <a:pt x="521783" y="906652"/>
                </a:cubicBezTo>
                <a:close/>
                <a:moveTo>
                  <a:pt x="1112088" y="737126"/>
                </a:moveTo>
                <a:cubicBezTo>
                  <a:pt x="1219281" y="749757"/>
                  <a:pt x="1322093" y="648649"/>
                  <a:pt x="1292115" y="540108"/>
                </a:cubicBezTo>
                <a:cubicBezTo>
                  <a:pt x="1254055" y="402416"/>
                  <a:pt x="1119250" y="455410"/>
                  <a:pt x="1105379" y="575578"/>
                </a:cubicBezTo>
                <a:cubicBezTo>
                  <a:pt x="1097983" y="512636"/>
                  <a:pt x="1183936" y="477069"/>
                  <a:pt x="1169949" y="420180"/>
                </a:cubicBezTo>
                <a:cubicBezTo>
                  <a:pt x="1148054" y="331140"/>
                  <a:pt x="1053733" y="420031"/>
                  <a:pt x="1029945" y="454315"/>
                </a:cubicBezTo>
                <a:cubicBezTo>
                  <a:pt x="964979" y="548047"/>
                  <a:pt x="968097" y="720152"/>
                  <a:pt x="1112088" y="737126"/>
                </a:cubicBezTo>
                <a:close/>
                <a:moveTo>
                  <a:pt x="1602224" y="925777"/>
                </a:moveTo>
                <a:cubicBezTo>
                  <a:pt x="1719801" y="909873"/>
                  <a:pt x="1761504" y="744481"/>
                  <a:pt x="1611460" y="766192"/>
                </a:cubicBezTo>
                <a:cubicBezTo>
                  <a:pt x="1575733" y="771377"/>
                  <a:pt x="1539851" y="786218"/>
                  <a:pt x="1533998" y="827708"/>
                </a:cubicBezTo>
                <a:cubicBezTo>
                  <a:pt x="1529351" y="860650"/>
                  <a:pt x="1561150" y="931337"/>
                  <a:pt x="1602224" y="925777"/>
                </a:cubicBezTo>
                <a:close/>
                <a:moveTo>
                  <a:pt x="1276592" y="992218"/>
                </a:moveTo>
                <a:cubicBezTo>
                  <a:pt x="1097763" y="948641"/>
                  <a:pt x="1023807" y="1258736"/>
                  <a:pt x="1225289" y="1268704"/>
                </a:cubicBezTo>
                <a:cubicBezTo>
                  <a:pt x="1297599" y="1272275"/>
                  <a:pt x="1364645" y="1216280"/>
                  <a:pt x="1375703" y="1144790"/>
                </a:cubicBezTo>
                <a:cubicBezTo>
                  <a:pt x="1382787" y="1098906"/>
                  <a:pt x="1368275" y="1073968"/>
                  <a:pt x="1337993" y="1044039"/>
                </a:cubicBezTo>
                <a:cubicBezTo>
                  <a:pt x="1332269" y="1038381"/>
                  <a:pt x="1317900" y="1040384"/>
                  <a:pt x="1311904" y="1035614"/>
                </a:cubicBezTo>
                <a:cubicBezTo>
                  <a:pt x="1290372" y="1018362"/>
                  <a:pt x="1317038" y="1002076"/>
                  <a:pt x="1276592" y="992218"/>
                </a:cubicBezTo>
                <a:close/>
                <a:moveTo>
                  <a:pt x="1256991" y="1150798"/>
                </a:moveTo>
                <a:cubicBezTo>
                  <a:pt x="1255047" y="1160713"/>
                  <a:pt x="1248319" y="1152509"/>
                  <a:pt x="1239491" y="1148795"/>
                </a:cubicBezTo>
                <a:cubicBezTo>
                  <a:pt x="1252795" y="1143274"/>
                  <a:pt x="1258629" y="1143941"/>
                  <a:pt x="1256991" y="1150798"/>
                </a:cubicBezTo>
                <a:close/>
                <a:moveTo>
                  <a:pt x="874962" y="976042"/>
                </a:moveTo>
                <a:cubicBezTo>
                  <a:pt x="829344" y="966185"/>
                  <a:pt x="775527" y="1015491"/>
                  <a:pt x="794279" y="1062587"/>
                </a:cubicBezTo>
                <a:cubicBezTo>
                  <a:pt x="808084" y="1097279"/>
                  <a:pt x="879097" y="1109586"/>
                  <a:pt x="912135" y="1101271"/>
                </a:cubicBezTo>
                <a:cubicBezTo>
                  <a:pt x="951569" y="1091356"/>
                  <a:pt x="985410" y="1040766"/>
                  <a:pt x="965680" y="1001174"/>
                </a:cubicBezTo>
                <a:cubicBezTo>
                  <a:pt x="942527" y="954733"/>
                  <a:pt x="910579" y="983735"/>
                  <a:pt x="874962" y="976042"/>
                </a:cubicBezTo>
                <a:close/>
                <a:moveTo>
                  <a:pt x="501307" y="1366267"/>
                </a:moveTo>
                <a:cubicBezTo>
                  <a:pt x="580792" y="1337906"/>
                  <a:pt x="649459" y="1248963"/>
                  <a:pt x="630461" y="1161770"/>
                </a:cubicBezTo>
                <a:cubicBezTo>
                  <a:pt x="612811" y="1080721"/>
                  <a:pt x="535991" y="1053650"/>
                  <a:pt x="468050" y="1097921"/>
                </a:cubicBezTo>
                <a:cubicBezTo>
                  <a:pt x="461569" y="1057383"/>
                  <a:pt x="418355" y="1053300"/>
                  <a:pt x="387678" y="1066631"/>
                </a:cubicBezTo>
                <a:cubicBezTo>
                  <a:pt x="337185" y="1088550"/>
                  <a:pt x="306605" y="1162010"/>
                  <a:pt x="304797" y="1211919"/>
                </a:cubicBezTo>
                <a:cubicBezTo>
                  <a:pt x="300940" y="1317550"/>
                  <a:pt x="396434" y="1403681"/>
                  <a:pt x="501307" y="1366267"/>
                </a:cubicBezTo>
                <a:close/>
                <a:moveTo>
                  <a:pt x="512138" y="1224284"/>
                </a:moveTo>
                <a:cubicBezTo>
                  <a:pt x="506059" y="1245412"/>
                  <a:pt x="484397" y="1264057"/>
                  <a:pt x="461582" y="1257492"/>
                </a:cubicBezTo>
                <a:cubicBezTo>
                  <a:pt x="480341" y="1249640"/>
                  <a:pt x="497482" y="1238381"/>
                  <a:pt x="512138" y="1224284"/>
                </a:cubicBezTo>
                <a:close/>
                <a:moveTo>
                  <a:pt x="924716" y="1292216"/>
                </a:moveTo>
                <a:cubicBezTo>
                  <a:pt x="895179" y="1274666"/>
                  <a:pt x="859977" y="1247382"/>
                  <a:pt x="822850" y="1263953"/>
                </a:cubicBezTo>
                <a:cubicBezTo>
                  <a:pt x="779578" y="1283273"/>
                  <a:pt x="769746" y="1335191"/>
                  <a:pt x="789294" y="1375690"/>
                </a:cubicBezTo>
                <a:cubicBezTo>
                  <a:pt x="847597" y="1496460"/>
                  <a:pt x="1007208" y="1341218"/>
                  <a:pt x="924716" y="1292216"/>
                </a:cubicBezTo>
                <a:close/>
                <a:moveTo>
                  <a:pt x="1570930" y="1379993"/>
                </a:moveTo>
                <a:cubicBezTo>
                  <a:pt x="1672783" y="1556654"/>
                  <a:pt x="1967472" y="1327498"/>
                  <a:pt x="1885939" y="1167421"/>
                </a:cubicBezTo>
                <a:cubicBezTo>
                  <a:pt x="1863901" y="1124097"/>
                  <a:pt x="1831908" y="1119217"/>
                  <a:pt x="1789874" y="1105309"/>
                </a:cubicBezTo>
                <a:cubicBezTo>
                  <a:pt x="1749999" y="1092114"/>
                  <a:pt x="1721765" y="1065452"/>
                  <a:pt x="1675667" y="1095244"/>
                </a:cubicBezTo>
                <a:cubicBezTo>
                  <a:pt x="1590265" y="1150506"/>
                  <a:pt x="1515279" y="1283500"/>
                  <a:pt x="1570930" y="1379993"/>
                </a:cubicBezTo>
                <a:close/>
                <a:moveTo>
                  <a:pt x="1764570" y="1221731"/>
                </a:moveTo>
                <a:cubicBezTo>
                  <a:pt x="1804594" y="1233481"/>
                  <a:pt x="1759787" y="1291536"/>
                  <a:pt x="1746279" y="1305684"/>
                </a:cubicBezTo>
                <a:cubicBezTo>
                  <a:pt x="1747024" y="1290791"/>
                  <a:pt x="1725304" y="1210227"/>
                  <a:pt x="1764570" y="1221757"/>
                </a:cubicBezTo>
                <a:close/>
                <a:moveTo>
                  <a:pt x="1451467" y="1581152"/>
                </a:moveTo>
                <a:cubicBezTo>
                  <a:pt x="1402673" y="1552156"/>
                  <a:pt x="1323422" y="1544814"/>
                  <a:pt x="1275879" y="1578884"/>
                </a:cubicBezTo>
                <a:cubicBezTo>
                  <a:pt x="1220202" y="1618792"/>
                  <a:pt x="1197166" y="1700211"/>
                  <a:pt x="1246186" y="1754333"/>
                </a:cubicBezTo>
                <a:cubicBezTo>
                  <a:pt x="1365455" y="1886030"/>
                  <a:pt x="1560586" y="1646012"/>
                  <a:pt x="1451467" y="1581178"/>
                </a:cubicBezTo>
                <a:close/>
                <a:moveTo>
                  <a:pt x="879901" y="1594664"/>
                </a:moveTo>
                <a:cubicBezTo>
                  <a:pt x="825695" y="1596906"/>
                  <a:pt x="754540" y="1653562"/>
                  <a:pt x="740935" y="1706971"/>
                </a:cubicBezTo>
                <a:cubicBezTo>
                  <a:pt x="725411" y="1767891"/>
                  <a:pt x="796372" y="1820910"/>
                  <a:pt x="849042" y="1823957"/>
                </a:cubicBezTo>
                <a:cubicBezTo>
                  <a:pt x="993771" y="1832356"/>
                  <a:pt x="1036356" y="1588203"/>
                  <a:pt x="879901" y="1594690"/>
                </a:cubicBezTo>
                <a:close/>
                <a:moveTo>
                  <a:pt x="601838" y="1494477"/>
                </a:moveTo>
                <a:cubicBezTo>
                  <a:pt x="546303" y="1429429"/>
                  <a:pt x="343512" y="1604547"/>
                  <a:pt x="483224" y="1665228"/>
                </a:cubicBezTo>
                <a:cubicBezTo>
                  <a:pt x="585783" y="1709790"/>
                  <a:pt x="673577" y="1578566"/>
                  <a:pt x="601812" y="1494503"/>
                </a:cubicBezTo>
                <a:close/>
                <a:moveTo>
                  <a:pt x="1938356" y="1635571"/>
                </a:moveTo>
                <a:cubicBezTo>
                  <a:pt x="1900114" y="1552831"/>
                  <a:pt x="1802844" y="1664573"/>
                  <a:pt x="1789862" y="1706815"/>
                </a:cubicBezTo>
                <a:cubicBezTo>
                  <a:pt x="1769278" y="1769489"/>
                  <a:pt x="1803405" y="1836979"/>
                  <a:pt x="1866087" y="1857560"/>
                </a:cubicBezTo>
                <a:cubicBezTo>
                  <a:pt x="1872124" y="1859542"/>
                  <a:pt x="1878309" y="1861040"/>
                  <a:pt x="1884585" y="1862038"/>
                </a:cubicBezTo>
                <a:cubicBezTo>
                  <a:pt x="2053522" y="1891267"/>
                  <a:pt x="2105959" y="1610711"/>
                  <a:pt x="1938311" y="1635597"/>
                </a:cubicBezTo>
                <a:close/>
                <a:moveTo>
                  <a:pt x="1645865" y="1846847"/>
                </a:moveTo>
                <a:cubicBezTo>
                  <a:pt x="1626653" y="1832356"/>
                  <a:pt x="1573082" y="1845434"/>
                  <a:pt x="1554603" y="1852129"/>
                </a:cubicBezTo>
                <a:cubicBezTo>
                  <a:pt x="1524697" y="1862958"/>
                  <a:pt x="1493792" y="1880677"/>
                  <a:pt x="1490733" y="1917183"/>
                </a:cubicBezTo>
                <a:cubicBezTo>
                  <a:pt x="1490169" y="1923937"/>
                  <a:pt x="1502108" y="1988090"/>
                  <a:pt x="1506827" y="1998511"/>
                </a:cubicBezTo>
                <a:cubicBezTo>
                  <a:pt x="1566581" y="2130714"/>
                  <a:pt x="1777845" y="1946477"/>
                  <a:pt x="1645826" y="1846892"/>
                </a:cubicBezTo>
                <a:close/>
                <a:moveTo>
                  <a:pt x="1231039" y="1960177"/>
                </a:moveTo>
                <a:cubicBezTo>
                  <a:pt x="1206765" y="1957339"/>
                  <a:pt x="1186834" y="1968978"/>
                  <a:pt x="1164815" y="1968039"/>
                </a:cubicBezTo>
                <a:cubicBezTo>
                  <a:pt x="1145299" y="1967209"/>
                  <a:pt x="1129536" y="1957514"/>
                  <a:pt x="1107284" y="1958408"/>
                </a:cubicBezTo>
                <a:cubicBezTo>
                  <a:pt x="1066923" y="1960035"/>
                  <a:pt x="1022628" y="2003158"/>
                  <a:pt x="1003837" y="2036340"/>
                </a:cubicBezTo>
                <a:cubicBezTo>
                  <a:pt x="957098" y="2118841"/>
                  <a:pt x="1061660" y="2208270"/>
                  <a:pt x="1137865" y="2229638"/>
                </a:cubicBezTo>
                <a:cubicBezTo>
                  <a:pt x="1331465" y="2283979"/>
                  <a:pt x="1438543" y="1984500"/>
                  <a:pt x="1231000" y="1960223"/>
                </a:cubicBezTo>
                <a:close/>
                <a:moveTo>
                  <a:pt x="711482" y="1954636"/>
                </a:moveTo>
                <a:cubicBezTo>
                  <a:pt x="623610" y="1894144"/>
                  <a:pt x="514984" y="2078706"/>
                  <a:pt x="624531" y="2123786"/>
                </a:cubicBezTo>
                <a:cubicBezTo>
                  <a:pt x="725729" y="2165503"/>
                  <a:pt x="819414" y="1978550"/>
                  <a:pt x="711411" y="1954681"/>
                </a:cubicBezTo>
                <a:close/>
                <a:moveTo>
                  <a:pt x="304122" y="1795467"/>
                </a:moveTo>
                <a:cubicBezTo>
                  <a:pt x="239792" y="1737372"/>
                  <a:pt x="139489" y="1764197"/>
                  <a:pt x="92522" y="1831682"/>
                </a:cubicBezTo>
                <a:cubicBezTo>
                  <a:pt x="70686" y="1863049"/>
                  <a:pt x="75145" y="1901065"/>
                  <a:pt x="77297" y="1934954"/>
                </a:cubicBezTo>
                <a:cubicBezTo>
                  <a:pt x="79961" y="1976976"/>
                  <a:pt x="80823" y="2013858"/>
                  <a:pt x="119732" y="2038919"/>
                </a:cubicBezTo>
                <a:cubicBezTo>
                  <a:pt x="251880" y="2124059"/>
                  <a:pt x="423385" y="1903159"/>
                  <a:pt x="304122" y="1795467"/>
                </a:cubicBezTo>
                <a:close/>
                <a:moveTo>
                  <a:pt x="216121" y="1933995"/>
                </a:moveTo>
                <a:lnTo>
                  <a:pt x="204454" y="1937533"/>
                </a:lnTo>
                <a:cubicBezTo>
                  <a:pt x="213038" y="1931226"/>
                  <a:pt x="220262" y="1923254"/>
                  <a:pt x="225695" y="1914092"/>
                </a:cubicBezTo>
                <a:close/>
                <a:moveTo>
                  <a:pt x="165272" y="1555695"/>
                </a:moveTo>
                <a:cubicBezTo>
                  <a:pt x="191011" y="1516363"/>
                  <a:pt x="190972" y="1454270"/>
                  <a:pt x="149431" y="1424924"/>
                </a:cubicBezTo>
                <a:cubicBezTo>
                  <a:pt x="102076" y="1391470"/>
                  <a:pt x="55733" y="1431652"/>
                  <a:pt x="28289" y="1472267"/>
                </a:cubicBezTo>
                <a:cubicBezTo>
                  <a:pt x="5085" y="1506616"/>
                  <a:pt x="-18184" y="1564431"/>
                  <a:pt x="21250" y="1594658"/>
                </a:cubicBezTo>
                <a:cubicBezTo>
                  <a:pt x="65247" y="1628384"/>
                  <a:pt x="139268" y="1595403"/>
                  <a:pt x="165260" y="1555695"/>
                </a:cubicBezTo>
                <a:close/>
                <a:moveTo>
                  <a:pt x="1627625" y="553945"/>
                </a:moveTo>
                <a:cubicBezTo>
                  <a:pt x="1764479" y="512338"/>
                  <a:pt x="1744691" y="280337"/>
                  <a:pt x="1613969" y="247252"/>
                </a:cubicBezTo>
                <a:cubicBezTo>
                  <a:pt x="1540538" y="228671"/>
                  <a:pt x="1449088" y="247835"/>
                  <a:pt x="1406277" y="314542"/>
                </a:cubicBezTo>
                <a:cubicBezTo>
                  <a:pt x="1368631" y="373187"/>
                  <a:pt x="1384926" y="486544"/>
                  <a:pt x="1477996" y="446104"/>
                </a:cubicBezTo>
                <a:cubicBezTo>
                  <a:pt x="1484089" y="518579"/>
                  <a:pt x="1554856" y="576064"/>
                  <a:pt x="1627625" y="553945"/>
                </a:cubicBezTo>
                <a:close/>
                <a:moveTo>
                  <a:pt x="1596805" y="406473"/>
                </a:moveTo>
                <a:cubicBezTo>
                  <a:pt x="1598206" y="412285"/>
                  <a:pt x="1599257" y="418176"/>
                  <a:pt x="1599955" y="424114"/>
                </a:cubicBezTo>
                <a:cubicBezTo>
                  <a:pt x="1596720" y="418841"/>
                  <a:pt x="1595595" y="412540"/>
                  <a:pt x="1596805" y="406473"/>
                </a:cubicBezTo>
                <a:close/>
                <a:moveTo>
                  <a:pt x="1861257" y="850132"/>
                </a:moveTo>
                <a:cubicBezTo>
                  <a:pt x="1866358" y="968900"/>
                  <a:pt x="2092963" y="894351"/>
                  <a:pt x="2075515" y="773133"/>
                </a:cubicBezTo>
                <a:cubicBezTo>
                  <a:pt x="2066110" y="707793"/>
                  <a:pt x="1991253" y="665486"/>
                  <a:pt x="1930099" y="688921"/>
                </a:cubicBezTo>
                <a:cubicBezTo>
                  <a:pt x="1874985" y="710029"/>
                  <a:pt x="1858943" y="796782"/>
                  <a:pt x="1861231" y="850132"/>
                </a:cubicBezTo>
                <a:close/>
                <a:moveTo>
                  <a:pt x="2172629" y="1284595"/>
                </a:moveTo>
                <a:cubicBezTo>
                  <a:pt x="2154351" y="1248036"/>
                  <a:pt x="2138737" y="1191660"/>
                  <a:pt x="2087220" y="1197752"/>
                </a:cubicBezTo>
                <a:cubicBezTo>
                  <a:pt x="2043689" y="1202936"/>
                  <a:pt x="2022404" y="1248205"/>
                  <a:pt x="2029961" y="1285697"/>
                </a:cubicBezTo>
                <a:cubicBezTo>
                  <a:pt x="2036845" y="1319935"/>
                  <a:pt x="2067244" y="1370259"/>
                  <a:pt x="2104442" y="1372151"/>
                </a:cubicBezTo>
                <a:cubicBezTo>
                  <a:pt x="2143080" y="1374115"/>
                  <a:pt x="2193060" y="1325502"/>
                  <a:pt x="2172603" y="1284595"/>
                </a:cubicBezTo>
                <a:close/>
                <a:moveTo>
                  <a:pt x="803165" y="507775"/>
                </a:moveTo>
                <a:cubicBezTo>
                  <a:pt x="943221" y="476427"/>
                  <a:pt x="945308" y="252255"/>
                  <a:pt x="788497" y="262923"/>
                </a:cubicBezTo>
                <a:cubicBezTo>
                  <a:pt x="808065" y="198393"/>
                  <a:pt x="733059" y="191925"/>
                  <a:pt x="696270" y="218600"/>
                </a:cubicBezTo>
                <a:cubicBezTo>
                  <a:pt x="657859" y="246468"/>
                  <a:pt x="631382" y="305806"/>
                  <a:pt x="626734" y="351716"/>
                </a:cubicBezTo>
                <a:cubicBezTo>
                  <a:pt x="616474" y="452973"/>
                  <a:pt x="703691" y="530043"/>
                  <a:pt x="803165" y="507775"/>
                </a:cubicBezTo>
                <a:close/>
                <a:moveTo>
                  <a:pt x="776396" y="376959"/>
                </a:moveTo>
                <a:cubicBezTo>
                  <a:pt x="780550" y="379124"/>
                  <a:pt x="787635" y="393304"/>
                  <a:pt x="788925" y="395332"/>
                </a:cubicBezTo>
                <a:cubicBezTo>
                  <a:pt x="777255" y="394238"/>
                  <a:pt x="766330" y="389114"/>
                  <a:pt x="758026" y="380841"/>
                </a:cubicBezTo>
                <a:close/>
                <a:moveTo>
                  <a:pt x="280905" y="653491"/>
                </a:moveTo>
                <a:cubicBezTo>
                  <a:pt x="335280" y="646821"/>
                  <a:pt x="402287" y="617846"/>
                  <a:pt x="422445" y="562454"/>
                </a:cubicBezTo>
                <a:cubicBezTo>
                  <a:pt x="447613" y="493323"/>
                  <a:pt x="387846" y="437374"/>
                  <a:pt x="322822" y="428741"/>
                </a:cubicBezTo>
                <a:cubicBezTo>
                  <a:pt x="161461" y="407277"/>
                  <a:pt x="95932" y="676174"/>
                  <a:pt x="280905" y="653491"/>
                </a:cubicBezTo>
                <a:close/>
                <a:moveTo>
                  <a:pt x="188179" y="1073721"/>
                </a:moveTo>
                <a:cubicBezTo>
                  <a:pt x="343570" y="1061725"/>
                  <a:pt x="249664" y="844299"/>
                  <a:pt x="112311" y="875511"/>
                </a:cubicBezTo>
                <a:cubicBezTo>
                  <a:pt x="60458" y="887306"/>
                  <a:pt x="30642" y="948952"/>
                  <a:pt x="43975" y="998647"/>
                </a:cubicBezTo>
                <a:cubicBezTo>
                  <a:pt x="61242" y="1062983"/>
                  <a:pt x="129922" y="1078187"/>
                  <a:pt x="188179" y="1073689"/>
                </a:cubicBezTo>
                <a:close/>
                <a:moveTo>
                  <a:pt x="1216092" y="188859"/>
                </a:moveTo>
                <a:cubicBezTo>
                  <a:pt x="1255533" y="170635"/>
                  <a:pt x="1312170" y="115879"/>
                  <a:pt x="1309597" y="68180"/>
                </a:cubicBezTo>
                <a:cubicBezTo>
                  <a:pt x="1306563" y="11880"/>
                  <a:pt x="1243594" y="6093"/>
                  <a:pt x="1209461" y="42185"/>
                </a:cubicBezTo>
                <a:cubicBezTo>
                  <a:pt x="1199091" y="-50452"/>
                  <a:pt x="1077449" y="30344"/>
                  <a:pt x="1066748" y="86041"/>
                </a:cubicBezTo>
                <a:cubicBezTo>
                  <a:pt x="1049449" y="175904"/>
                  <a:pt x="1139842" y="224076"/>
                  <a:pt x="1216092" y="1888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 name="Google Shape;42;p5"/>
          <p:cNvSpPr/>
          <p:nvPr/>
        </p:nvSpPr>
        <p:spPr>
          <a:xfrm>
            <a:off x="-608751" y="1003175"/>
            <a:ext cx="1262060" cy="1124021"/>
          </a:xfrm>
          <a:custGeom>
            <a:avLst/>
            <a:gdLst/>
            <a:ahLst/>
            <a:cxnLst/>
            <a:rect l="l" t="t" r="r" b="b"/>
            <a:pathLst>
              <a:path w="2728778" h="2430315" extrusionOk="0">
                <a:moveTo>
                  <a:pt x="1643749" y="1553993"/>
                </a:moveTo>
                <a:cubicBezTo>
                  <a:pt x="1750586" y="1525081"/>
                  <a:pt x="1702550" y="1183094"/>
                  <a:pt x="1592421" y="1239568"/>
                </a:cubicBezTo>
                <a:cubicBezTo>
                  <a:pt x="1524551" y="1274377"/>
                  <a:pt x="1562397" y="1343261"/>
                  <a:pt x="1571536" y="1399580"/>
                </a:cubicBezTo>
                <a:cubicBezTo>
                  <a:pt x="1579185" y="1446754"/>
                  <a:pt x="1556396" y="1577609"/>
                  <a:pt x="1643749" y="1553993"/>
                </a:cubicBezTo>
                <a:close/>
                <a:moveTo>
                  <a:pt x="2242057" y="1551627"/>
                </a:moveTo>
                <a:cubicBezTo>
                  <a:pt x="2275205" y="1530111"/>
                  <a:pt x="2300392" y="1479463"/>
                  <a:pt x="2260206" y="1451939"/>
                </a:cubicBezTo>
                <a:cubicBezTo>
                  <a:pt x="2222483" y="1426126"/>
                  <a:pt x="2181836" y="1464544"/>
                  <a:pt x="2150018" y="1482127"/>
                </a:cubicBezTo>
                <a:cubicBezTo>
                  <a:pt x="2107096" y="1505944"/>
                  <a:pt x="2061981" y="1525576"/>
                  <a:pt x="2015297" y="1540752"/>
                </a:cubicBezTo>
                <a:cubicBezTo>
                  <a:pt x="1965654" y="1556786"/>
                  <a:pt x="1906781" y="1556306"/>
                  <a:pt x="1859361" y="1575010"/>
                </a:cubicBezTo>
                <a:cubicBezTo>
                  <a:pt x="1824049" y="1588963"/>
                  <a:pt x="1785963" y="1620700"/>
                  <a:pt x="1808123" y="1663201"/>
                </a:cubicBezTo>
                <a:cubicBezTo>
                  <a:pt x="1831652" y="1708327"/>
                  <a:pt x="1901051" y="1682774"/>
                  <a:pt x="1940038" y="1674724"/>
                </a:cubicBezTo>
                <a:cubicBezTo>
                  <a:pt x="2047477" y="1652779"/>
                  <a:pt x="2149893" y="1611036"/>
                  <a:pt x="2242057" y="1551627"/>
                </a:cubicBezTo>
                <a:close/>
                <a:moveTo>
                  <a:pt x="2000881" y="1216944"/>
                </a:moveTo>
                <a:cubicBezTo>
                  <a:pt x="1983589" y="1251421"/>
                  <a:pt x="1918740" y="1337137"/>
                  <a:pt x="1939772" y="1378517"/>
                </a:cubicBezTo>
                <a:cubicBezTo>
                  <a:pt x="1967825" y="1433715"/>
                  <a:pt x="2025116" y="1398387"/>
                  <a:pt x="2050765" y="1362354"/>
                </a:cubicBezTo>
                <a:cubicBezTo>
                  <a:pt x="2072342" y="1332030"/>
                  <a:pt x="2130379" y="1239951"/>
                  <a:pt x="2111874" y="1200780"/>
                </a:cubicBezTo>
                <a:cubicBezTo>
                  <a:pt x="2087204" y="1148577"/>
                  <a:pt x="2021228" y="1176373"/>
                  <a:pt x="2000881" y="1216944"/>
                </a:cubicBezTo>
                <a:close/>
                <a:moveTo>
                  <a:pt x="1290278" y="1526196"/>
                </a:moveTo>
                <a:cubicBezTo>
                  <a:pt x="1309003" y="1553455"/>
                  <a:pt x="1353552" y="1541485"/>
                  <a:pt x="1374067" y="1523792"/>
                </a:cubicBezTo>
                <a:cubicBezTo>
                  <a:pt x="1411601" y="1491388"/>
                  <a:pt x="1397348" y="1452853"/>
                  <a:pt x="1371746" y="1419450"/>
                </a:cubicBezTo>
                <a:cubicBezTo>
                  <a:pt x="1325447" y="1359055"/>
                  <a:pt x="1221080" y="1296120"/>
                  <a:pt x="1141783" y="1303599"/>
                </a:cubicBezTo>
                <a:cubicBezTo>
                  <a:pt x="1095115" y="1308006"/>
                  <a:pt x="1051117" y="1358453"/>
                  <a:pt x="1085704" y="1403404"/>
                </a:cubicBezTo>
                <a:cubicBezTo>
                  <a:pt x="1105382" y="1429003"/>
                  <a:pt x="1155453" y="1424590"/>
                  <a:pt x="1183900" y="1436812"/>
                </a:cubicBezTo>
                <a:cubicBezTo>
                  <a:pt x="1227053" y="1456024"/>
                  <a:pt x="1263920" y="1487002"/>
                  <a:pt x="1290277" y="1526196"/>
                </a:cubicBezTo>
                <a:close/>
                <a:moveTo>
                  <a:pt x="719379" y="1694601"/>
                </a:moveTo>
                <a:cubicBezTo>
                  <a:pt x="770540" y="1816765"/>
                  <a:pt x="1010192" y="1522178"/>
                  <a:pt x="867758" y="1486164"/>
                </a:cubicBezTo>
                <a:cubicBezTo>
                  <a:pt x="793627" y="1467422"/>
                  <a:pt x="796460" y="1555885"/>
                  <a:pt x="773417" y="1594835"/>
                </a:cubicBezTo>
                <a:cubicBezTo>
                  <a:pt x="754407" y="1626909"/>
                  <a:pt x="697971" y="1643519"/>
                  <a:pt x="719360" y="1694601"/>
                </a:cubicBezTo>
                <a:close/>
                <a:moveTo>
                  <a:pt x="1087680" y="1842196"/>
                </a:moveTo>
                <a:cubicBezTo>
                  <a:pt x="1076234" y="1888067"/>
                  <a:pt x="1018372" y="2015500"/>
                  <a:pt x="1107268" y="2018066"/>
                </a:cubicBezTo>
                <a:cubicBezTo>
                  <a:pt x="1159199" y="2019570"/>
                  <a:pt x="1172551" y="1967995"/>
                  <a:pt x="1183628" y="1929155"/>
                </a:cubicBezTo>
                <a:cubicBezTo>
                  <a:pt x="1190707" y="1904347"/>
                  <a:pt x="1208078" y="1864607"/>
                  <a:pt x="1206172" y="1838787"/>
                </a:cubicBezTo>
                <a:cubicBezTo>
                  <a:pt x="1200241" y="1758865"/>
                  <a:pt x="1104974" y="1772779"/>
                  <a:pt x="1087661" y="1842196"/>
                </a:cubicBezTo>
                <a:close/>
                <a:moveTo>
                  <a:pt x="1662428" y="1950594"/>
                </a:moveTo>
                <a:cubicBezTo>
                  <a:pt x="1620794" y="1922577"/>
                  <a:pt x="1581544" y="1891170"/>
                  <a:pt x="1545078" y="1856693"/>
                </a:cubicBezTo>
                <a:cubicBezTo>
                  <a:pt x="1516637" y="1829791"/>
                  <a:pt x="1484889" y="1773013"/>
                  <a:pt x="1449610" y="1757284"/>
                </a:cubicBezTo>
                <a:cubicBezTo>
                  <a:pt x="1378228" y="1725456"/>
                  <a:pt x="1339914" y="1814114"/>
                  <a:pt x="1374798" y="1865151"/>
                </a:cubicBezTo>
                <a:cubicBezTo>
                  <a:pt x="1414466" y="1923187"/>
                  <a:pt x="1524051" y="2039401"/>
                  <a:pt x="1594527" y="2057437"/>
                </a:cubicBezTo>
                <a:cubicBezTo>
                  <a:pt x="1649505" y="2071507"/>
                  <a:pt x="1724446" y="1992383"/>
                  <a:pt x="1662409" y="1950594"/>
                </a:cubicBezTo>
                <a:close/>
                <a:moveTo>
                  <a:pt x="2318269" y="1856447"/>
                </a:moveTo>
                <a:cubicBezTo>
                  <a:pt x="2249784" y="1856447"/>
                  <a:pt x="2177870" y="1849655"/>
                  <a:pt x="2109806" y="1856447"/>
                </a:cubicBezTo>
                <a:cubicBezTo>
                  <a:pt x="2042559" y="1863155"/>
                  <a:pt x="1981962" y="1952876"/>
                  <a:pt x="2074992" y="1973297"/>
                </a:cubicBezTo>
                <a:cubicBezTo>
                  <a:pt x="2131137" y="1985610"/>
                  <a:pt x="2215405" y="1977736"/>
                  <a:pt x="2272865" y="1973297"/>
                </a:cubicBezTo>
                <a:cubicBezTo>
                  <a:pt x="2304774" y="1970827"/>
                  <a:pt x="2330772" y="1973297"/>
                  <a:pt x="2352330" y="1942999"/>
                </a:cubicBezTo>
                <a:cubicBezTo>
                  <a:pt x="2377349" y="1907808"/>
                  <a:pt x="2368372" y="1856447"/>
                  <a:pt x="2318269" y="1856447"/>
                </a:cubicBezTo>
                <a:close/>
                <a:moveTo>
                  <a:pt x="1047494" y="1688878"/>
                </a:moveTo>
                <a:cubicBezTo>
                  <a:pt x="1089495" y="1699378"/>
                  <a:pt x="1139462" y="1719987"/>
                  <a:pt x="1173731" y="1680350"/>
                </a:cubicBezTo>
                <a:cubicBezTo>
                  <a:pt x="1203806" y="1645541"/>
                  <a:pt x="1191634" y="1609760"/>
                  <a:pt x="1156347" y="1589857"/>
                </a:cubicBezTo>
                <a:cubicBezTo>
                  <a:pt x="1124218" y="1571711"/>
                  <a:pt x="1068883" y="1566721"/>
                  <a:pt x="1039846" y="1590642"/>
                </a:cubicBezTo>
                <a:cubicBezTo>
                  <a:pt x="1010316" y="1614945"/>
                  <a:pt x="996879" y="1676228"/>
                  <a:pt x="1047481" y="1688878"/>
                </a:cubicBezTo>
                <a:close/>
                <a:moveTo>
                  <a:pt x="931389" y="1237630"/>
                </a:moveTo>
                <a:cubicBezTo>
                  <a:pt x="859961" y="1185783"/>
                  <a:pt x="754867" y="1109070"/>
                  <a:pt x="665822" y="1095817"/>
                </a:cubicBezTo>
                <a:cubicBezTo>
                  <a:pt x="598289" y="1085758"/>
                  <a:pt x="559931" y="1157780"/>
                  <a:pt x="608194" y="1205006"/>
                </a:cubicBezTo>
                <a:cubicBezTo>
                  <a:pt x="636927" y="1233113"/>
                  <a:pt x="704122" y="1247527"/>
                  <a:pt x="740335" y="1267527"/>
                </a:cubicBezTo>
                <a:cubicBezTo>
                  <a:pt x="777767" y="1288207"/>
                  <a:pt x="823061" y="1334156"/>
                  <a:pt x="863292" y="1344707"/>
                </a:cubicBezTo>
                <a:cubicBezTo>
                  <a:pt x="918749" y="1359250"/>
                  <a:pt x="991422" y="1281240"/>
                  <a:pt x="931375" y="1237630"/>
                </a:cubicBezTo>
                <a:close/>
                <a:moveTo>
                  <a:pt x="1072260" y="1139705"/>
                </a:moveTo>
                <a:cubicBezTo>
                  <a:pt x="1057120" y="1264610"/>
                  <a:pt x="1243376" y="1146646"/>
                  <a:pt x="1268072" y="1094864"/>
                </a:cubicBezTo>
                <a:cubicBezTo>
                  <a:pt x="1286908" y="1055331"/>
                  <a:pt x="1292054" y="995318"/>
                  <a:pt x="1232980" y="992972"/>
                </a:cubicBezTo>
                <a:cubicBezTo>
                  <a:pt x="1188607" y="991216"/>
                  <a:pt x="1172331" y="1038882"/>
                  <a:pt x="1163373" y="1057664"/>
                </a:cubicBezTo>
                <a:cubicBezTo>
                  <a:pt x="1157864" y="1066573"/>
                  <a:pt x="1150354" y="1074075"/>
                  <a:pt x="1141439" y="1079575"/>
                </a:cubicBezTo>
                <a:cubicBezTo>
                  <a:pt x="1109569" y="1083056"/>
                  <a:pt x="1076383" y="1105765"/>
                  <a:pt x="1072248" y="1139705"/>
                </a:cubicBezTo>
                <a:close/>
                <a:moveTo>
                  <a:pt x="1419029" y="1234746"/>
                </a:moveTo>
                <a:cubicBezTo>
                  <a:pt x="1485985" y="1269911"/>
                  <a:pt x="1646179" y="1091403"/>
                  <a:pt x="1570137" y="1042777"/>
                </a:cubicBezTo>
                <a:cubicBezTo>
                  <a:pt x="1504212" y="1000632"/>
                  <a:pt x="1342028" y="1194312"/>
                  <a:pt x="1419023" y="1234772"/>
                </a:cubicBezTo>
                <a:close/>
                <a:moveTo>
                  <a:pt x="1816926" y="1150197"/>
                </a:moveTo>
                <a:cubicBezTo>
                  <a:pt x="1846891" y="1193198"/>
                  <a:pt x="1917501" y="1149316"/>
                  <a:pt x="1924158" y="1108720"/>
                </a:cubicBezTo>
                <a:cubicBezTo>
                  <a:pt x="1930556" y="1069653"/>
                  <a:pt x="1852951" y="954411"/>
                  <a:pt x="1822675" y="933037"/>
                </a:cubicBezTo>
                <a:cubicBezTo>
                  <a:pt x="1784893" y="906381"/>
                  <a:pt x="1724348" y="920173"/>
                  <a:pt x="1715436" y="974514"/>
                </a:cubicBezTo>
                <a:cubicBezTo>
                  <a:pt x="1706258" y="1030515"/>
                  <a:pt x="1787025" y="1107314"/>
                  <a:pt x="1816919" y="1150197"/>
                </a:cubicBezTo>
                <a:close/>
                <a:moveTo>
                  <a:pt x="2499872" y="1127903"/>
                </a:moveTo>
                <a:cubicBezTo>
                  <a:pt x="2466816" y="1170113"/>
                  <a:pt x="2383753" y="1185330"/>
                  <a:pt x="2370486" y="1238078"/>
                </a:cubicBezTo>
                <a:cubicBezTo>
                  <a:pt x="2356680" y="1292989"/>
                  <a:pt x="2403658" y="1307902"/>
                  <a:pt x="2448220" y="1295005"/>
                </a:cubicBezTo>
                <a:cubicBezTo>
                  <a:pt x="2496372" y="1281065"/>
                  <a:pt x="2568345" y="1228207"/>
                  <a:pt x="2593124" y="1182627"/>
                </a:cubicBezTo>
                <a:cubicBezTo>
                  <a:pt x="2632688" y="1109854"/>
                  <a:pt x="2548063" y="1066348"/>
                  <a:pt x="2499866" y="1127903"/>
                </a:cubicBezTo>
                <a:close/>
                <a:moveTo>
                  <a:pt x="2715860" y="1603124"/>
                </a:moveTo>
                <a:cubicBezTo>
                  <a:pt x="2672096" y="1559890"/>
                  <a:pt x="2583939" y="1434052"/>
                  <a:pt x="2520296" y="1425756"/>
                </a:cubicBezTo>
                <a:cubicBezTo>
                  <a:pt x="2462421" y="1418206"/>
                  <a:pt x="2427089" y="1480377"/>
                  <a:pt x="2453211" y="1525334"/>
                </a:cubicBezTo>
                <a:cubicBezTo>
                  <a:pt x="2472863" y="1559151"/>
                  <a:pt x="2519408" y="1590732"/>
                  <a:pt x="2547389" y="1618380"/>
                </a:cubicBezTo>
                <a:cubicBezTo>
                  <a:pt x="2571015" y="1641711"/>
                  <a:pt x="2606275" y="1692909"/>
                  <a:pt x="2640725" y="1700544"/>
                </a:cubicBezTo>
                <a:cubicBezTo>
                  <a:pt x="2687724" y="1711004"/>
                  <a:pt x="2761861" y="1648581"/>
                  <a:pt x="2715854" y="1603124"/>
                </a:cubicBezTo>
                <a:close/>
                <a:moveTo>
                  <a:pt x="2407625" y="1662851"/>
                </a:moveTo>
                <a:cubicBezTo>
                  <a:pt x="2376682" y="1662851"/>
                  <a:pt x="2341162" y="1657667"/>
                  <a:pt x="2313771" y="1674413"/>
                </a:cubicBezTo>
                <a:cubicBezTo>
                  <a:pt x="2258599" y="1708178"/>
                  <a:pt x="2273429" y="1765145"/>
                  <a:pt x="2328179" y="1779701"/>
                </a:cubicBezTo>
                <a:cubicBezTo>
                  <a:pt x="2349536" y="1785372"/>
                  <a:pt x="2390676" y="1783369"/>
                  <a:pt x="2411333" y="1774756"/>
                </a:cubicBezTo>
                <a:cubicBezTo>
                  <a:pt x="2460866" y="1754108"/>
                  <a:pt x="2480680" y="1662851"/>
                  <a:pt x="2407619" y="1662851"/>
                </a:cubicBezTo>
                <a:close/>
                <a:moveTo>
                  <a:pt x="1643917" y="1818969"/>
                </a:moveTo>
                <a:cubicBezTo>
                  <a:pt x="1682703" y="1846486"/>
                  <a:pt x="1742439" y="1911482"/>
                  <a:pt x="1794415" y="1896790"/>
                </a:cubicBezTo>
                <a:cubicBezTo>
                  <a:pt x="1846981" y="1881923"/>
                  <a:pt x="1855809" y="1826376"/>
                  <a:pt x="1824230" y="1789772"/>
                </a:cubicBezTo>
                <a:cubicBezTo>
                  <a:pt x="1796573" y="1757744"/>
                  <a:pt x="1718054" y="1699416"/>
                  <a:pt x="1673733" y="1711957"/>
                </a:cubicBezTo>
                <a:cubicBezTo>
                  <a:pt x="1630221" y="1724251"/>
                  <a:pt x="1600322" y="1788048"/>
                  <a:pt x="1643911" y="1818969"/>
                </a:cubicBezTo>
                <a:close/>
                <a:moveTo>
                  <a:pt x="282814" y="1619475"/>
                </a:moveTo>
                <a:cubicBezTo>
                  <a:pt x="292083" y="1710084"/>
                  <a:pt x="431892" y="1624770"/>
                  <a:pt x="468980" y="1607336"/>
                </a:cubicBezTo>
                <a:cubicBezTo>
                  <a:pt x="512978" y="1586656"/>
                  <a:pt x="654615" y="1539936"/>
                  <a:pt x="621630" y="1466631"/>
                </a:cubicBezTo>
                <a:cubicBezTo>
                  <a:pt x="590784" y="1398050"/>
                  <a:pt x="494693" y="1474978"/>
                  <a:pt x="457475" y="1493455"/>
                </a:cubicBezTo>
                <a:cubicBezTo>
                  <a:pt x="408299" y="1517868"/>
                  <a:pt x="275160" y="1544712"/>
                  <a:pt x="282814" y="1619475"/>
                </a:cubicBezTo>
                <a:close/>
                <a:moveTo>
                  <a:pt x="575655" y="1781988"/>
                </a:moveTo>
                <a:cubicBezTo>
                  <a:pt x="499405" y="1776545"/>
                  <a:pt x="426052" y="1876849"/>
                  <a:pt x="525999" y="1898838"/>
                </a:cubicBezTo>
                <a:cubicBezTo>
                  <a:pt x="609704" y="1917250"/>
                  <a:pt x="669290" y="1781988"/>
                  <a:pt x="575655" y="1781988"/>
                </a:cubicBezTo>
                <a:close/>
                <a:moveTo>
                  <a:pt x="894922" y="1808269"/>
                </a:moveTo>
                <a:cubicBezTo>
                  <a:pt x="875477" y="1757990"/>
                  <a:pt x="807420" y="1782060"/>
                  <a:pt x="787755" y="1819357"/>
                </a:cubicBezTo>
                <a:cubicBezTo>
                  <a:pt x="764142" y="1864075"/>
                  <a:pt x="811005" y="1981670"/>
                  <a:pt x="839906" y="2018527"/>
                </a:cubicBezTo>
                <a:cubicBezTo>
                  <a:pt x="869436" y="2056180"/>
                  <a:pt x="921614" y="2055675"/>
                  <a:pt x="947074" y="2007438"/>
                </a:cubicBezTo>
                <a:cubicBezTo>
                  <a:pt x="976112" y="1952415"/>
                  <a:pt x="915100" y="1860420"/>
                  <a:pt x="894897" y="1808269"/>
                </a:cubicBezTo>
                <a:close/>
                <a:moveTo>
                  <a:pt x="882730" y="844794"/>
                </a:moveTo>
                <a:cubicBezTo>
                  <a:pt x="839472" y="801541"/>
                  <a:pt x="764693" y="855260"/>
                  <a:pt x="774065" y="909428"/>
                </a:cubicBezTo>
                <a:cubicBezTo>
                  <a:pt x="781928" y="954865"/>
                  <a:pt x="875666" y="1034119"/>
                  <a:pt x="923591" y="1014553"/>
                </a:cubicBezTo>
                <a:cubicBezTo>
                  <a:pt x="1027589" y="972084"/>
                  <a:pt x="922308" y="884366"/>
                  <a:pt x="882730" y="844794"/>
                </a:cubicBezTo>
                <a:close/>
                <a:moveTo>
                  <a:pt x="244041" y="1312866"/>
                </a:moveTo>
                <a:cubicBezTo>
                  <a:pt x="287766" y="1334739"/>
                  <a:pt x="351889" y="1385724"/>
                  <a:pt x="401189" y="1350384"/>
                </a:cubicBezTo>
                <a:cubicBezTo>
                  <a:pt x="437940" y="1324046"/>
                  <a:pt x="436131" y="1283443"/>
                  <a:pt x="409200" y="1254234"/>
                </a:cubicBezTo>
                <a:cubicBezTo>
                  <a:pt x="379183" y="1221675"/>
                  <a:pt x="292692" y="1187145"/>
                  <a:pt x="252052" y="1216717"/>
                </a:cubicBezTo>
                <a:cubicBezTo>
                  <a:pt x="224848" y="1236515"/>
                  <a:pt x="205009" y="1293346"/>
                  <a:pt x="244041" y="1312866"/>
                </a:cubicBezTo>
                <a:close/>
                <a:moveTo>
                  <a:pt x="575072" y="836693"/>
                </a:moveTo>
                <a:cubicBezTo>
                  <a:pt x="510061" y="798061"/>
                  <a:pt x="440902" y="919978"/>
                  <a:pt x="408708" y="958241"/>
                </a:cubicBezTo>
                <a:cubicBezTo>
                  <a:pt x="383176" y="988578"/>
                  <a:pt x="319656" y="1050153"/>
                  <a:pt x="376513" y="1085914"/>
                </a:cubicBezTo>
                <a:cubicBezTo>
                  <a:pt x="434375" y="1122297"/>
                  <a:pt x="493604" y="1022927"/>
                  <a:pt x="522422" y="988701"/>
                </a:cubicBezTo>
                <a:cubicBezTo>
                  <a:pt x="547745" y="958572"/>
                  <a:pt x="641373" y="876090"/>
                  <a:pt x="575072" y="836693"/>
                </a:cubicBezTo>
                <a:close/>
                <a:moveTo>
                  <a:pt x="1052038" y="679150"/>
                </a:moveTo>
                <a:cubicBezTo>
                  <a:pt x="1025003" y="619527"/>
                  <a:pt x="953128" y="542657"/>
                  <a:pt x="881142" y="542443"/>
                </a:cubicBezTo>
                <a:cubicBezTo>
                  <a:pt x="837242" y="542314"/>
                  <a:pt x="782265" y="595735"/>
                  <a:pt x="812780" y="640984"/>
                </a:cubicBezTo>
                <a:cubicBezTo>
                  <a:pt x="827844" y="663317"/>
                  <a:pt x="868348" y="665061"/>
                  <a:pt x="890146" y="680615"/>
                </a:cubicBezTo>
                <a:cubicBezTo>
                  <a:pt x="916539" y="699461"/>
                  <a:pt x="925322" y="738677"/>
                  <a:pt x="949277" y="754931"/>
                </a:cubicBezTo>
                <a:cubicBezTo>
                  <a:pt x="995219" y="786097"/>
                  <a:pt x="1078827" y="738230"/>
                  <a:pt x="1052038" y="679150"/>
                </a:cubicBezTo>
                <a:close/>
                <a:moveTo>
                  <a:pt x="1159575" y="883083"/>
                </a:moveTo>
                <a:cubicBezTo>
                  <a:pt x="1226985" y="923154"/>
                  <a:pt x="1282642" y="799784"/>
                  <a:pt x="1319627" y="764341"/>
                </a:cubicBezTo>
                <a:cubicBezTo>
                  <a:pt x="1352852" y="732501"/>
                  <a:pt x="1508243" y="661613"/>
                  <a:pt x="1443070" y="598204"/>
                </a:cubicBezTo>
                <a:cubicBezTo>
                  <a:pt x="1359483" y="516902"/>
                  <a:pt x="1067536" y="828423"/>
                  <a:pt x="1159575" y="883083"/>
                </a:cubicBezTo>
                <a:close/>
                <a:moveTo>
                  <a:pt x="1503965" y="829940"/>
                </a:moveTo>
                <a:cubicBezTo>
                  <a:pt x="1514141" y="929369"/>
                  <a:pt x="1779014" y="806401"/>
                  <a:pt x="1756653" y="716486"/>
                </a:cubicBezTo>
                <a:cubicBezTo>
                  <a:pt x="1737072" y="637744"/>
                  <a:pt x="1656725" y="707011"/>
                  <a:pt x="1624271" y="727504"/>
                </a:cubicBezTo>
                <a:cubicBezTo>
                  <a:pt x="1582419" y="753933"/>
                  <a:pt x="1497095" y="762863"/>
                  <a:pt x="1503965" y="829972"/>
                </a:cubicBezTo>
                <a:close/>
                <a:moveTo>
                  <a:pt x="1975233" y="518458"/>
                </a:moveTo>
                <a:cubicBezTo>
                  <a:pt x="1897032" y="539618"/>
                  <a:pt x="1920788" y="666435"/>
                  <a:pt x="1920788" y="726635"/>
                </a:cubicBezTo>
                <a:cubicBezTo>
                  <a:pt x="1920788" y="775092"/>
                  <a:pt x="1896805" y="904211"/>
                  <a:pt x="1986045" y="883809"/>
                </a:cubicBezTo>
                <a:cubicBezTo>
                  <a:pt x="2064525" y="865850"/>
                  <a:pt x="2040491" y="731703"/>
                  <a:pt x="2040491" y="675625"/>
                </a:cubicBezTo>
                <a:cubicBezTo>
                  <a:pt x="2040491" y="628438"/>
                  <a:pt x="2063449" y="494615"/>
                  <a:pt x="1975233" y="518490"/>
                </a:cubicBezTo>
                <a:close/>
                <a:moveTo>
                  <a:pt x="2268367" y="784736"/>
                </a:moveTo>
                <a:cubicBezTo>
                  <a:pt x="2242732" y="843809"/>
                  <a:pt x="2175679" y="909058"/>
                  <a:pt x="2162405" y="969440"/>
                </a:cubicBezTo>
                <a:cubicBezTo>
                  <a:pt x="2142506" y="1059692"/>
                  <a:pt x="2238790" y="1033600"/>
                  <a:pt x="2275186" y="991216"/>
                </a:cubicBezTo>
                <a:cubicBezTo>
                  <a:pt x="2310186" y="950471"/>
                  <a:pt x="2378892" y="855481"/>
                  <a:pt x="2380389" y="800284"/>
                </a:cubicBezTo>
                <a:cubicBezTo>
                  <a:pt x="2382334" y="727491"/>
                  <a:pt x="2296140" y="720764"/>
                  <a:pt x="2268360" y="784769"/>
                </a:cubicBezTo>
                <a:close/>
                <a:moveTo>
                  <a:pt x="2380681" y="987405"/>
                </a:moveTo>
                <a:cubicBezTo>
                  <a:pt x="2389801" y="1076510"/>
                  <a:pt x="2678980" y="987573"/>
                  <a:pt x="2666088" y="900750"/>
                </a:cubicBezTo>
                <a:cubicBezTo>
                  <a:pt x="2652599" y="809940"/>
                  <a:pt x="2372131" y="903938"/>
                  <a:pt x="2380681" y="987437"/>
                </a:cubicBezTo>
                <a:close/>
                <a:moveTo>
                  <a:pt x="2133302" y="653901"/>
                </a:moveTo>
                <a:cubicBezTo>
                  <a:pt x="2207056" y="692630"/>
                  <a:pt x="2341739" y="507116"/>
                  <a:pt x="2269637" y="461874"/>
                </a:cubicBezTo>
                <a:cubicBezTo>
                  <a:pt x="2196485" y="416009"/>
                  <a:pt x="2061531" y="616241"/>
                  <a:pt x="2133302" y="653933"/>
                </a:cubicBezTo>
                <a:close/>
                <a:moveTo>
                  <a:pt x="1659175" y="588178"/>
                </a:moveTo>
                <a:cubicBezTo>
                  <a:pt x="1692270" y="644828"/>
                  <a:pt x="1777595" y="602987"/>
                  <a:pt x="1777005" y="545580"/>
                </a:cubicBezTo>
                <a:cubicBezTo>
                  <a:pt x="1776765" y="522567"/>
                  <a:pt x="1750962" y="489676"/>
                  <a:pt x="1741609" y="470551"/>
                </a:cubicBezTo>
                <a:cubicBezTo>
                  <a:pt x="1725573" y="437745"/>
                  <a:pt x="1716427" y="377726"/>
                  <a:pt x="1694195" y="350714"/>
                </a:cubicBezTo>
                <a:cubicBezTo>
                  <a:pt x="1663823" y="313832"/>
                  <a:pt x="1606842" y="314557"/>
                  <a:pt x="1584538" y="365102"/>
                </a:cubicBezTo>
                <a:cubicBezTo>
                  <a:pt x="1557322" y="426858"/>
                  <a:pt x="1628945" y="536448"/>
                  <a:pt x="1659175" y="588211"/>
                </a:cubicBezTo>
                <a:close/>
                <a:moveTo>
                  <a:pt x="1169583" y="508010"/>
                </a:moveTo>
                <a:cubicBezTo>
                  <a:pt x="1242735" y="551478"/>
                  <a:pt x="1389927" y="345698"/>
                  <a:pt x="1319750" y="300371"/>
                </a:cubicBezTo>
                <a:cubicBezTo>
                  <a:pt x="1247882" y="253987"/>
                  <a:pt x="1099360" y="466319"/>
                  <a:pt x="1169583" y="508043"/>
                </a:cubicBezTo>
                <a:close/>
                <a:moveTo>
                  <a:pt x="957905" y="439962"/>
                </a:moveTo>
                <a:cubicBezTo>
                  <a:pt x="1027012" y="444725"/>
                  <a:pt x="1058896" y="328699"/>
                  <a:pt x="977771" y="323112"/>
                </a:cubicBezTo>
                <a:cubicBezTo>
                  <a:pt x="989101" y="323890"/>
                  <a:pt x="970590" y="319405"/>
                  <a:pt x="968049" y="319768"/>
                </a:cubicBezTo>
                <a:cubicBezTo>
                  <a:pt x="949770" y="322399"/>
                  <a:pt x="933962" y="267669"/>
                  <a:pt x="884740" y="281777"/>
                </a:cubicBezTo>
                <a:cubicBezTo>
                  <a:pt x="762923" y="316754"/>
                  <a:pt x="886036" y="435036"/>
                  <a:pt x="957905" y="440007"/>
                </a:cubicBezTo>
                <a:close/>
                <a:moveTo>
                  <a:pt x="971516" y="320973"/>
                </a:moveTo>
                <a:cubicBezTo>
                  <a:pt x="970648" y="320552"/>
                  <a:pt x="971380" y="320973"/>
                  <a:pt x="971542" y="321019"/>
                </a:cubicBezTo>
                <a:close/>
                <a:moveTo>
                  <a:pt x="453580" y="476844"/>
                </a:moveTo>
                <a:cubicBezTo>
                  <a:pt x="484771" y="495440"/>
                  <a:pt x="512886" y="518763"/>
                  <a:pt x="536921" y="545982"/>
                </a:cubicBezTo>
                <a:cubicBezTo>
                  <a:pt x="560326" y="572890"/>
                  <a:pt x="573821" y="613584"/>
                  <a:pt x="613463" y="616565"/>
                </a:cubicBezTo>
                <a:cubicBezTo>
                  <a:pt x="702774" y="623279"/>
                  <a:pt x="684301" y="527129"/>
                  <a:pt x="650881" y="483280"/>
                </a:cubicBezTo>
                <a:cubicBezTo>
                  <a:pt x="619770" y="442496"/>
                  <a:pt x="554091" y="362042"/>
                  <a:pt x="496462" y="366663"/>
                </a:cubicBezTo>
                <a:cubicBezTo>
                  <a:pt x="448849" y="370526"/>
                  <a:pt x="402083" y="445820"/>
                  <a:pt x="453606" y="476889"/>
                </a:cubicBezTo>
                <a:close/>
                <a:moveTo>
                  <a:pt x="271056" y="801845"/>
                </a:moveTo>
                <a:cubicBezTo>
                  <a:pt x="334090" y="839298"/>
                  <a:pt x="541342" y="622721"/>
                  <a:pt x="457676" y="570155"/>
                </a:cubicBezTo>
                <a:cubicBezTo>
                  <a:pt x="398045" y="532709"/>
                  <a:pt x="335348" y="638204"/>
                  <a:pt x="306654" y="671464"/>
                </a:cubicBezTo>
                <a:cubicBezTo>
                  <a:pt x="281343" y="700867"/>
                  <a:pt x="211568" y="766531"/>
                  <a:pt x="271082" y="801891"/>
                </a:cubicBezTo>
                <a:close/>
                <a:moveTo>
                  <a:pt x="30120" y="1157060"/>
                </a:moveTo>
                <a:cubicBezTo>
                  <a:pt x="26192" y="1205181"/>
                  <a:pt x="75492" y="1224137"/>
                  <a:pt x="113915" y="1203256"/>
                </a:cubicBezTo>
                <a:cubicBezTo>
                  <a:pt x="173851" y="1170703"/>
                  <a:pt x="150329" y="1069141"/>
                  <a:pt x="133217" y="1018656"/>
                </a:cubicBezTo>
                <a:cubicBezTo>
                  <a:pt x="115451" y="966271"/>
                  <a:pt x="72815" y="921352"/>
                  <a:pt x="20469" y="970010"/>
                </a:cubicBezTo>
                <a:cubicBezTo>
                  <a:pt x="-32758" y="1019556"/>
                  <a:pt x="35234" y="1094728"/>
                  <a:pt x="30146" y="1157106"/>
                </a:cubicBezTo>
                <a:close/>
                <a:moveTo>
                  <a:pt x="195143" y="1540020"/>
                </a:moveTo>
                <a:cubicBezTo>
                  <a:pt x="217829" y="1505898"/>
                  <a:pt x="209105" y="1460422"/>
                  <a:pt x="164031" y="1454764"/>
                </a:cubicBezTo>
                <a:cubicBezTo>
                  <a:pt x="143711" y="1452217"/>
                  <a:pt x="80917" y="1483241"/>
                  <a:pt x="64628" y="1495594"/>
                </a:cubicBezTo>
                <a:cubicBezTo>
                  <a:pt x="31176" y="1520966"/>
                  <a:pt x="10423" y="1572502"/>
                  <a:pt x="57953" y="1596559"/>
                </a:cubicBezTo>
                <a:cubicBezTo>
                  <a:pt x="103804" y="1619793"/>
                  <a:pt x="170850" y="1576630"/>
                  <a:pt x="195169" y="1540065"/>
                </a:cubicBezTo>
                <a:close/>
                <a:moveTo>
                  <a:pt x="271964" y="1783051"/>
                </a:moveTo>
                <a:cubicBezTo>
                  <a:pt x="232309" y="1732702"/>
                  <a:pt x="160162" y="1795365"/>
                  <a:pt x="164466" y="1844257"/>
                </a:cubicBezTo>
                <a:cubicBezTo>
                  <a:pt x="167778" y="1881897"/>
                  <a:pt x="217492" y="1923135"/>
                  <a:pt x="240508" y="1952363"/>
                </a:cubicBezTo>
                <a:cubicBezTo>
                  <a:pt x="272268" y="1992668"/>
                  <a:pt x="309460" y="2062415"/>
                  <a:pt x="351137" y="2092823"/>
                </a:cubicBezTo>
                <a:cubicBezTo>
                  <a:pt x="391972" y="2122635"/>
                  <a:pt x="459952" y="2099304"/>
                  <a:pt x="459816" y="2039797"/>
                </a:cubicBezTo>
                <a:cubicBezTo>
                  <a:pt x="459718" y="1999065"/>
                  <a:pt x="405603" y="1952726"/>
                  <a:pt x="382593" y="1923511"/>
                </a:cubicBezTo>
                <a:cubicBezTo>
                  <a:pt x="345734" y="1876706"/>
                  <a:pt x="308873" y="1829886"/>
                  <a:pt x="272009" y="1783051"/>
                </a:cubicBezTo>
                <a:close/>
                <a:moveTo>
                  <a:pt x="741171" y="2048364"/>
                </a:moveTo>
                <a:cubicBezTo>
                  <a:pt x="722024" y="1981774"/>
                  <a:pt x="632027" y="2040348"/>
                  <a:pt x="625797" y="2085117"/>
                </a:cubicBezTo>
                <a:cubicBezTo>
                  <a:pt x="620820" y="2120853"/>
                  <a:pt x="645930" y="2170366"/>
                  <a:pt x="655671" y="2204242"/>
                </a:cubicBezTo>
                <a:cubicBezTo>
                  <a:pt x="665193" y="2237346"/>
                  <a:pt x="671227" y="2304410"/>
                  <a:pt x="692169" y="2331182"/>
                </a:cubicBezTo>
                <a:cubicBezTo>
                  <a:pt x="729213" y="2378492"/>
                  <a:pt x="798891" y="2356612"/>
                  <a:pt x="807543" y="2294429"/>
                </a:cubicBezTo>
                <a:cubicBezTo>
                  <a:pt x="817117" y="2225693"/>
                  <a:pt x="760324" y="2114916"/>
                  <a:pt x="741197" y="2048384"/>
                </a:cubicBezTo>
                <a:close/>
                <a:moveTo>
                  <a:pt x="1275831" y="2199128"/>
                </a:moveTo>
                <a:cubicBezTo>
                  <a:pt x="1220956" y="2182764"/>
                  <a:pt x="1129636" y="2098481"/>
                  <a:pt x="1074899" y="2114735"/>
                </a:cubicBezTo>
                <a:cubicBezTo>
                  <a:pt x="1002142" y="2136348"/>
                  <a:pt x="1025146" y="2208882"/>
                  <a:pt x="1069713" y="2240502"/>
                </a:cubicBezTo>
                <a:cubicBezTo>
                  <a:pt x="1114697" y="2272426"/>
                  <a:pt x="1209004" y="2332400"/>
                  <a:pt x="1264890" y="2309659"/>
                </a:cubicBezTo>
                <a:cubicBezTo>
                  <a:pt x="1308796" y="2291830"/>
                  <a:pt x="1333750" y="2216406"/>
                  <a:pt x="1275856" y="2199122"/>
                </a:cubicBezTo>
                <a:close/>
                <a:moveTo>
                  <a:pt x="1528291" y="2067735"/>
                </a:moveTo>
                <a:cubicBezTo>
                  <a:pt x="1477268" y="2053905"/>
                  <a:pt x="1419043" y="2027185"/>
                  <a:pt x="1366483" y="2023867"/>
                </a:cubicBezTo>
                <a:cubicBezTo>
                  <a:pt x="1300824" y="2019726"/>
                  <a:pt x="1242683" y="2099388"/>
                  <a:pt x="1315109" y="2137217"/>
                </a:cubicBezTo>
                <a:cubicBezTo>
                  <a:pt x="1353999" y="2157528"/>
                  <a:pt x="1427650" y="2175402"/>
                  <a:pt x="1471045" y="2179491"/>
                </a:cubicBezTo>
                <a:cubicBezTo>
                  <a:pt x="1531227" y="2185168"/>
                  <a:pt x="1614782" y="2091196"/>
                  <a:pt x="1528317" y="2067755"/>
                </a:cubicBezTo>
                <a:close/>
                <a:moveTo>
                  <a:pt x="1871559" y="2036770"/>
                </a:moveTo>
                <a:cubicBezTo>
                  <a:pt x="1800365" y="2019233"/>
                  <a:pt x="1760471" y="2139277"/>
                  <a:pt x="1725722" y="2181604"/>
                </a:cubicBezTo>
                <a:cubicBezTo>
                  <a:pt x="1700586" y="2212232"/>
                  <a:pt x="1571057" y="2324494"/>
                  <a:pt x="1679210" y="2344001"/>
                </a:cubicBezTo>
                <a:cubicBezTo>
                  <a:pt x="1764683" y="2359438"/>
                  <a:pt x="1974327" y="2062104"/>
                  <a:pt x="1871585" y="2036790"/>
                </a:cubicBezTo>
                <a:close/>
                <a:moveTo>
                  <a:pt x="2227863" y="2145000"/>
                </a:moveTo>
                <a:cubicBezTo>
                  <a:pt x="2183204" y="2113536"/>
                  <a:pt x="2072874" y="2018319"/>
                  <a:pt x="2045514" y="2128150"/>
                </a:cubicBezTo>
                <a:cubicBezTo>
                  <a:pt x="2031903" y="2182699"/>
                  <a:pt x="2127870" y="2253055"/>
                  <a:pt x="2174123" y="2255687"/>
                </a:cubicBezTo>
                <a:cubicBezTo>
                  <a:pt x="2227390" y="2258745"/>
                  <a:pt x="2281207" y="2182563"/>
                  <a:pt x="2227889" y="2145000"/>
                </a:cubicBezTo>
                <a:close/>
                <a:moveTo>
                  <a:pt x="1945418" y="2245978"/>
                </a:moveTo>
                <a:cubicBezTo>
                  <a:pt x="1874256" y="2268188"/>
                  <a:pt x="1858220" y="2455413"/>
                  <a:pt x="1956255" y="2432626"/>
                </a:cubicBezTo>
                <a:cubicBezTo>
                  <a:pt x="2032719" y="2414850"/>
                  <a:pt x="2037918" y="2217106"/>
                  <a:pt x="1945444" y="2245978"/>
                </a:cubicBezTo>
                <a:close/>
                <a:moveTo>
                  <a:pt x="2541082" y="1887587"/>
                </a:moveTo>
                <a:cubicBezTo>
                  <a:pt x="2429598" y="1860122"/>
                  <a:pt x="2390708" y="2138552"/>
                  <a:pt x="2494602" y="2135868"/>
                </a:cubicBezTo>
                <a:cubicBezTo>
                  <a:pt x="2538542" y="2134734"/>
                  <a:pt x="2557177" y="2098163"/>
                  <a:pt x="2562245" y="2062149"/>
                </a:cubicBezTo>
                <a:cubicBezTo>
                  <a:pt x="2567943" y="2022020"/>
                  <a:pt x="2596189" y="1901133"/>
                  <a:pt x="2541141" y="1887575"/>
                </a:cubicBezTo>
                <a:close/>
                <a:moveTo>
                  <a:pt x="898429" y="157851"/>
                </a:moveTo>
                <a:cubicBezTo>
                  <a:pt x="941108" y="153833"/>
                  <a:pt x="984019" y="152854"/>
                  <a:pt x="1026837" y="154921"/>
                </a:cubicBezTo>
                <a:cubicBezTo>
                  <a:pt x="1063134" y="156755"/>
                  <a:pt x="1111637" y="173469"/>
                  <a:pt x="1147085" y="165083"/>
                </a:cubicBezTo>
                <a:cubicBezTo>
                  <a:pt x="1208330" y="150592"/>
                  <a:pt x="1227827" y="81876"/>
                  <a:pt x="1171981" y="51358"/>
                </a:cubicBezTo>
                <a:cubicBezTo>
                  <a:pt x="1119784" y="22842"/>
                  <a:pt x="974899" y="26853"/>
                  <a:pt x="918296" y="40988"/>
                </a:cubicBezTo>
                <a:cubicBezTo>
                  <a:pt x="861102" y="55304"/>
                  <a:pt x="810843" y="165926"/>
                  <a:pt x="898487" y="157844"/>
                </a:cubicBezTo>
                <a:close/>
                <a:moveTo>
                  <a:pt x="1383257" y="100262"/>
                </a:moveTo>
                <a:cubicBezTo>
                  <a:pt x="1395721" y="131085"/>
                  <a:pt x="1369062" y="162633"/>
                  <a:pt x="1412120" y="182167"/>
                </a:cubicBezTo>
                <a:cubicBezTo>
                  <a:pt x="1473897" y="210190"/>
                  <a:pt x="1509572" y="127358"/>
                  <a:pt x="1504807" y="80418"/>
                </a:cubicBezTo>
                <a:cubicBezTo>
                  <a:pt x="1490522" y="-60826"/>
                  <a:pt x="1346299" y="8798"/>
                  <a:pt x="1383329" y="100255"/>
                </a:cubicBezTo>
                <a:close/>
                <a:moveTo>
                  <a:pt x="1731173" y="248880"/>
                </a:moveTo>
                <a:cubicBezTo>
                  <a:pt x="1789171" y="266288"/>
                  <a:pt x="1912083" y="331836"/>
                  <a:pt x="1970605" y="300643"/>
                </a:cubicBezTo>
                <a:cubicBezTo>
                  <a:pt x="2020093" y="274246"/>
                  <a:pt x="2018239" y="218388"/>
                  <a:pt x="1974495" y="193210"/>
                </a:cubicBezTo>
                <a:cubicBezTo>
                  <a:pt x="1928786" y="166911"/>
                  <a:pt x="1790921" y="118188"/>
                  <a:pt x="1742153" y="138285"/>
                </a:cubicBezTo>
                <a:cubicBezTo>
                  <a:pt x="1698460" y="156295"/>
                  <a:pt x="1673259" y="231467"/>
                  <a:pt x="1731245" y="248874"/>
                </a:cubicBezTo>
                <a:close/>
                <a:moveTo>
                  <a:pt x="630361" y="236075"/>
                </a:moveTo>
                <a:cubicBezTo>
                  <a:pt x="681566" y="207079"/>
                  <a:pt x="779899" y="37190"/>
                  <a:pt x="661064" y="40839"/>
                </a:cubicBezTo>
                <a:cubicBezTo>
                  <a:pt x="610346" y="42401"/>
                  <a:pt x="610507" y="84721"/>
                  <a:pt x="595866" y="117676"/>
                </a:cubicBezTo>
                <a:cubicBezTo>
                  <a:pt x="595055" y="119497"/>
                  <a:pt x="587737" y="141441"/>
                  <a:pt x="594530" y="127825"/>
                </a:cubicBezTo>
                <a:cubicBezTo>
                  <a:pt x="583971" y="148998"/>
                  <a:pt x="558933" y="154856"/>
                  <a:pt x="552665" y="181778"/>
                </a:cubicBezTo>
                <a:cubicBezTo>
                  <a:pt x="541970" y="227746"/>
                  <a:pt x="587861" y="260164"/>
                  <a:pt x="630361" y="2360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 name="Google Shape;43;p5"/>
          <p:cNvSpPr txBox="1">
            <a:spLocks noGrp="1"/>
          </p:cNvSpPr>
          <p:nvPr>
            <p:ph type="title"/>
          </p:nvPr>
        </p:nvSpPr>
        <p:spPr>
          <a:xfrm>
            <a:off x="1216025" y="1003175"/>
            <a:ext cx="6711900" cy="623100"/>
          </a:xfrm>
          <a:prstGeom prst="rect">
            <a:avLst/>
          </a:prstGeom>
        </p:spPr>
        <p:txBody>
          <a:bodyPr spcFirstLastPara="1" wrap="square" lIns="0" tIns="0" rIns="0" bIns="0"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44" name="Google Shape;44;p5"/>
          <p:cNvSpPr txBox="1">
            <a:spLocks noGrp="1"/>
          </p:cNvSpPr>
          <p:nvPr>
            <p:ph type="body" idx="1"/>
          </p:nvPr>
        </p:nvSpPr>
        <p:spPr>
          <a:xfrm>
            <a:off x="1216025" y="1863126"/>
            <a:ext cx="6711900" cy="24942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45" name="Google Shape;4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6"/>
        <p:cNvGrpSpPr/>
        <p:nvPr/>
      </p:nvGrpSpPr>
      <p:grpSpPr>
        <a:xfrm>
          <a:off x="0" y="0"/>
          <a:ext cx="0" cy="0"/>
          <a:chOff x="0" y="0"/>
          <a:chExt cx="0" cy="0"/>
        </a:xfrm>
      </p:grpSpPr>
      <p:sp>
        <p:nvSpPr>
          <p:cNvPr id="47" name="Google Shape;47;p6"/>
          <p:cNvSpPr/>
          <p:nvPr/>
        </p:nvSpPr>
        <p:spPr>
          <a:xfrm>
            <a:off x="-544275" y="3228500"/>
            <a:ext cx="1568804" cy="1615431"/>
          </a:xfrm>
          <a:custGeom>
            <a:avLst/>
            <a:gdLst/>
            <a:ahLst/>
            <a:cxnLst/>
            <a:rect l="l" t="t" r="r" b="b"/>
            <a:pathLst>
              <a:path w="2171355" h="2235890" extrusionOk="0">
                <a:moveTo>
                  <a:pt x="521783" y="906652"/>
                </a:moveTo>
                <a:cubicBezTo>
                  <a:pt x="579807" y="973404"/>
                  <a:pt x="695621" y="906418"/>
                  <a:pt x="718612" y="840988"/>
                </a:cubicBezTo>
                <a:cubicBezTo>
                  <a:pt x="735976" y="791591"/>
                  <a:pt x="742160" y="618993"/>
                  <a:pt x="642776" y="689407"/>
                </a:cubicBezTo>
                <a:cubicBezTo>
                  <a:pt x="635646" y="596615"/>
                  <a:pt x="535012" y="675759"/>
                  <a:pt x="515613" y="714268"/>
                </a:cubicBezTo>
                <a:cubicBezTo>
                  <a:pt x="488623" y="767819"/>
                  <a:pt x="478862" y="857280"/>
                  <a:pt x="521783" y="906652"/>
                </a:cubicBezTo>
                <a:close/>
                <a:moveTo>
                  <a:pt x="1112088" y="737126"/>
                </a:moveTo>
                <a:cubicBezTo>
                  <a:pt x="1219281" y="749757"/>
                  <a:pt x="1322093" y="648649"/>
                  <a:pt x="1292115" y="540108"/>
                </a:cubicBezTo>
                <a:cubicBezTo>
                  <a:pt x="1254055" y="402416"/>
                  <a:pt x="1119250" y="455410"/>
                  <a:pt x="1105379" y="575578"/>
                </a:cubicBezTo>
                <a:cubicBezTo>
                  <a:pt x="1097983" y="512636"/>
                  <a:pt x="1183936" y="477069"/>
                  <a:pt x="1169949" y="420180"/>
                </a:cubicBezTo>
                <a:cubicBezTo>
                  <a:pt x="1148054" y="331140"/>
                  <a:pt x="1053733" y="420031"/>
                  <a:pt x="1029945" y="454315"/>
                </a:cubicBezTo>
                <a:cubicBezTo>
                  <a:pt x="964979" y="548047"/>
                  <a:pt x="968097" y="720152"/>
                  <a:pt x="1112088" y="737126"/>
                </a:cubicBezTo>
                <a:close/>
                <a:moveTo>
                  <a:pt x="1602224" y="925777"/>
                </a:moveTo>
                <a:cubicBezTo>
                  <a:pt x="1719801" y="909873"/>
                  <a:pt x="1761504" y="744481"/>
                  <a:pt x="1611460" y="766192"/>
                </a:cubicBezTo>
                <a:cubicBezTo>
                  <a:pt x="1575733" y="771377"/>
                  <a:pt x="1539851" y="786218"/>
                  <a:pt x="1533998" y="827708"/>
                </a:cubicBezTo>
                <a:cubicBezTo>
                  <a:pt x="1529351" y="860650"/>
                  <a:pt x="1561150" y="931337"/>
                  <a:pt x="1602224" y="925777"/>
                </a:cubicBezTo>
                <a:close/>
                <a:moveTo>
                  <a:pt x="1276592" y="992218"/>
                </a:moveTo>
                <a:cubicBezTo>
                  <a:pt x="1097763" y="948641"/>
                  <a:pt x="1023807" y="1258736"/>
                  <a:pt x="1225289" y="1268704"/>
                </a:cubicBezTo>
                <a:cubicBezTo>
                  <a:pt x="1297599" y="1272275"/>
                  <a:pt x="1364645" y="1216280"/>
                  <a:pt x="1375703" y="1144790"/>
                </a:cubicBezTo>
                <a:cubicBezTo>
                  <a:pt x="1382787" y="1098906"/>
                  <a:pt x="1368275" y="1073968"/>
                  <a:pt x="1337993" y="1044039"/>
                </a:cubicBezTo>
                <a:cubicBezTo>
                  <a:pt x="1332269" y="1038381"/>
                  <a:pt x="1317900" y="1040384"/>
                  <a:pt x="1311904" y="1035614"/>
                </a:cubicBezTo>
                <a:cubicBezTo>
                  <a:pt x="1290372" y="1018362"/>
                  <a:pt x="1317038" y="1002076"/>
                  <a:pt x="1276592" y="992218"/>
                </a:cubicBezTo>
                <a:close/>
                <a:moveTo>
                  <a:pt x="1256991" y="1150798"/>
                </a:moveTo>
                <a:cubicBezTo>
                  <a:pt x="1255047" y="1160713"/>
                  <a:pt x="1248319" y="1152509"/>
                  <a:pt x="1239491" y="1148795"/>
                </a:cubicBezTo>
                <a:cubicBezTo>
                  <a:pt x="1252795" y="1143274"/>
                  <a:pt x="1258629" y="1143941"/>
                  <a:pt x="1256991" y="1150798"/>
                </a:cubicBezTo>
                <a:close/>
                <a:moveTo>
                  <a:pt x="874962" y="976042"/>
                </a:moveTo>
                <a:cubicBezTo>
                  <a:pt x="829344" y="966185"/>
                  <a:pt x="775527" y="1015491"/>
                  <a:pt x="794279" y="1062587"/>
                </a:cubicBezTo>
                <a:cubicBezTo>
                  <a:pt x="808084" y="1097279"/>
                  <a:pt x="879097" y="1109586"/>
                  <a:pt x="912135" y="1101271"/>
                </a:cubicBezTo>
                <a:cubicBezTo>
                  <a:pt x="951569" y="1091356"/>
                  <a:pt x="985410" y="1040766"/>
                  <a:pt x="965680" y="1001174"/>
                </a:cubicBezTo>
                <a:cubicBezTo>
                  <a:pt x="942527" y="954733"/>
                  <a:pt x="910579" y="983735"/>
                  <a:pt x="874962" y="976042"/>
                </a:cubicBezTo>
                <a:close/>
                <a:moveTo>
                  <a:pt x="501307" y="1366267"/>
                </a:moveTo>
                <a:cubicBezTo>
                  <a:pt x="580792" y="1337906"/>
                  <a:pt x="649459" y="1248963"/>
                  <a:pt x="630461" y="1161770"/>
                </a:cubicBezTo>
                <a:cubicBezTo>
                  <a:pt x="612811" y="1080721"/>
                  <a:pt x="535991" y="1053650"/>
                  <a:pt x="468050" y="1097921"/>
                </a:cubicBezTo>
                <a:cubicBezTo>
                  <a:pt x="461569" y="1057383"/>
                  <a:pt x="418355" y="1053300"/>
                  <a:pt x="387678" y="1066631"/>
                </a:cubicBezTo>
                <a:cubicBezTo>
                  <a:pt x="337185" y="1088550"/>
                  <a:pt x="306605" y="1162010"/>
                  <a:pt x="304797" y="1211919"/>
                </a:cubicBezTo>
                <a:cubicBezTo>
                  <a:pt x="300940" y="1317550"/>
                  <a:pt x="396434" y="1403681"/>
                  <a:pt x="501307" y="1366267"/>
                </a:cubicBezTo>
                <a:close/>
                <a:moveTo>
                  <a:pt x="512138" y="1224284"/>
                </a:moveTo>
                <a:cubicBezTo>
                  <a:pt x="506059" y="1245412"/>
                  <a:pt x="484397" y="1264057"/>
                  <a:pt x="461582" y="1257492"/>
                </a:cubicBezTo>
                <a:cubicBezTo>
                  <a:pt x="480341" y="1249640"/>
                  <a:pt x="497482" y="1238381"/>
                  <a:pt x="512138" y="1224284"/>
                </a:cubicBezTo>
                <a:close/>
                <a:moveTo>
                  <a:pt x="924716" y="1292216"/>
                </a:moveTo>
                <a:cubicBezTo>
                  <a:pt x="895179" y="1274666"/>
                  <a:pt x="859977" y="1247382"/>
                  <a:pt x="822850" y="1263953"/>
                </a:cubicBezTo>
                <a:cubicBezTo>
                  <a:pt x="779578" y="1283273"/>
                  <a:pt x="769746" y="1335191"/>
                  <a:pt x="789294" y="1375690"/>
                </a:cubicBezTo>
                <a:cubicBezTo>
                  <a:pt x="847597" y="1496460"/>
                  <a:pt x="1007208" y="1341218"/>
                  <a:pt x="924716" y="1292216"/>
                </a:cubicBezTo>
                <a:close/>
                <a:moveTo>
                  <a:pt x="1570930" y="1379993"/>
                </a:moveTo>
                <a:cubicBezTo>
                  <a:pt x="1672783" y="1556654"/>
                  <a:pt x="1967472" y="1327498"/>
                  <a:pt x="1885939" y="1167421"/>
                </a:cubicBezTo>
                <a:cubicBezTo>
                  <a:pt x="1863901" y="1124097"/>
                  <a:pt x="1831908" y="1119217"/>
                  <a:pt x="1789874" y="1105309"/>
                </a:cubicBezTo>
                <a:cubicBezTo>
                  <a:pt x="1749999" y="1092114"/>
                  <a:pt x="1721765" y="1065452"/>
                  <a:pt x="1675667" y="1095244"/>
                </a:cubicBezTo>
                <a:cubicBezTo>
                  <a:pt x="1590265" y="1150506"/>
                  <a:pt x="1515279" y="1283500"/>
                  <a:pt x="1570930" y="1379993"/>
                </a:cubicBezTo>
                <a:close/>
                <a:moveTo>
                  <a:pt x="1764570" y="1221731"/>
                </a:moveTo>
                <a:cubicBezTo>
                  <a:pt x="1804594" y="1233481"/>
                  <a:pt x="1759787" y="1291536"/>
                  <a:pt x="1746279" y="1305684"/>
                </a:cubicBezTo>
                <a:cubicBezTo>
                  <a:pt x="1747024" y="1290791"/>
                  <a:pt x="1725304" y="1210227"/>
                  <a:pt x="1764570" y="1221757"/>
                </a:cubicBezTo>
                <a:close/>
                <a:moveTo>
                  <a:pt x="1451467" y="1581152"/>
                </a:moveTo>
                <a:cubicBezTo>
                  <a:pt x="1402673" y="1552156"/>
                  <a:pt x="1323422" y="1544814"/>
                  <a:pt x="1275879" y="1578884"/>
                </a:cubicBezTo>
                <a:cubicBezTo>
                  <a:pt x="1220202" y="1618792"/>
                  <a:pt x="1197166" y="1700211"/>
                  <a:pt x="1246186" y="1754333"/>
                </a:cubicBezTo>
                <a:cubicBezTo>
                  <a:pt x="1365455" y="1886030"/>
                  <a:pt x="1560586" y="1646012"/>
                  <a:pt x="1451467" y="1581178"/>
                </a:cubicBezTo>
                <a:close/>
                <a:moveTo>
                  <a:pt x="879901" y="1594664"/>
                </a:moveTo>
                <a:cubicBezTo>
                  <a:pt x="825695" y="1596906"/>
                  <a:pt x="754540" y="1653562"/>
                  <a:pt x="740935" y="1706971"/>
                </a:cubicBezTo>
                <a:cubicBezTo>
                  <a:pt x="725411" y="1767891"/>
                  <a:pt x="796372" y="1820910"/>
                  <a:pt x="849042" y="1823957"/>
                </a:cubicBezTo>
                <a:cubicBezTo>
                  <a:pt x="993771" y="1832356"/>
                  <a:pt x="1036356" y="1588203"/>
                  <a:pt x="879901" y="1594690"/>
                </a:cubicBezTo>
                <a:close/>
                <a:moveTo>
                  <a:pt x="601838" y="1494477"/>
                </a:moveTo>
                <a:cubicBezTo>
                  <a:pt x="546303" y="1429429"/>
                  <a:pt x="343512" y="1604547"/>
                  <a:pt x="483224" y="1665228"/>
                </a:cubicBezTo>
                <a:cubicBezTo>
                  <a:pt x="585783" y="1709790"/>
                  <a:pt x="673577" y="1578566"/>
                  <a:pt x="601812" y="1494503"/>
                </a:cubicBezTo>
                <a:close/>
                <a:moveTo>
                  <a:pt x="1938356" y="1635571"/>
                </a:moveTo>
                <a:cubicBezTo>
                  <a:pt x="1900114" y="1552831"/>
                  <a:pt x="1802844" y="1664573"/>
                  <a:pt x="1789862" y="1706815"/>
                </a:cubicBezTo>
                <a:cubicBezTo>
                  <a:pt x="1769278" y="1769489"/>
                  <a:pt x="1803405" y="1836979"/>
                  <a:pt x="1866087" y="1857560"/>
                </a:cubicBezTo>
                <a:cubicBezTo>
                  <a:pt x="1872124" y="1859542"/>
                  <a:pt x="1878309" y="1861040"/>
                  <a:pt x="1884585" y="1862038"/>
                </a:cubicBezTo>
                <a:cubicBezTo>
                  <a:pt x="2053522" y="1891267"/>
                  <a:pt x="2105959" y="1610711"/>
                  <a:pt x="1938311" y="1635597"/>
                </a:cubicBezTo>
                <a:close/>
                <a:moveTo>
                  <a:pt x="1645865" y="1846847"/>
                </a:moveTo>
                <a:cubicBezTo>
                  <a:pt x="1626653" y="1832356"/>
                  <a:pt x="1573082" y="1845434"/>
                  <a:pt x="1554603" y="1852129"/>
                </a:cubicBezTo>
                <a:cubicBezTo>
                  <a:pt x="1524697" y="1862958"/>
                  <a:pt x="1493792" y="1880677"/>
                  <a:pt x="1490733" y="1917183"/>
                </a:cubicBezTo>
                <a:cubicBezTo>
                  <a:pt x="1490169" y="1923937"/>
                  <a:pt x="1502108" y="1988090"/>
                  <a:pt x="1506827" y="1998511"/>
                </a:cubicBezTo>
                <a:cubicBezTo>
                  <a:pt x="1566581" y="2130714"/>
                  <a:pt x="1777845" y="1946477"/>
                  <a:pt x="1645826" y="1846892"/>
                </a:cubicBezTo>
                <a:close/>
                <a:moveTo>
                  <a:pt x="1231039" y="1960177"/>
                </a:moveTo>
                <a:cubicBezTo>
                  <a:pt x="1206765" y="1957339"/>
                  <a:pt x="1186834" y="1968978"/>
                  <a:pt x="1164815" y="1968039"/>
                </a:cubicBezTo>
                <a:cubicBezTo>
                  <a:pt x="1145299" y="1967209"/>
                  <a:pt x="1129536" y="1957514"/>
                  <a:pt x="1107284" y="1958408"/>
                </a:cubicBezTo>
                <a:cubicBezTo>
                  <a:pt x="1066923" y="1960035"/>
                  <a:pt x="1022628" y="2003158"/>
                  <a:pt x="1003837" y="2036340"/>
                </a:cubicBezTo>
                <a:cubicBezTo>
                  <a:pt x="957098" y="2118841"/>
                  <a:pt x="1061660" y="2208270"/>
                  <a:pt x="1137865" y="2229638"/>
                </a:cubicBezTo>
                <a:cubicBezTo>
                  <a:pt x="1331465" y="2283979"/>
                  <a:pt x="1438543" y="1984500"/>
                  <a:pt x="1231000" y="1960223"/>
                </a:cubicBezTo>
                <a:close/>
                <a:moveTo>
                  <a:pt x="711482" y="1954636"/>
                </a:moveTo>
                <a:cubicBezTo>
                  <a:pt x="623610" y="1894144"/>
                  <a:pt x="514984" y="2078706"/>
                  <a:pt x="624531" y="2123786"/>
                </a:cubicBezTo>
                <a:cubicBezTo>
                  <a:pt x="725729" y="2165503"/>
                  <a:pt x="819414" y="1978550"/>
                  <a:pt x="711411" y="1954681"/>
                </a:cubicBezTo>
                <a:close/>
                <a:moveTo>
                  <a:pt x="304122" y="1795467"/>
                </a:moveTo>
                <a:cubicBezTo>
                  <a:pt x="239792" y="1737372"/>
                  <a:pt x="139489" y="1764197"/>
                  <a:pt x="92522" y="1831682"/>
                </a:cubicBezTo>
                <a:cubicBezTo>
                  <a:pt x="70686" y="1863049"/>
                  <a:pt x="75145" y="1901065"/>
                  <a:pt x="77297" y="1934954"/>
                </a:cubicBezTo>
                <a:cubicBezTo>
                  <a:pt x="79961" y="1976976"/>
                  <a:pt x="80823" y="2013858"/>
                  <a:pt x="119732" y="2038919"/>
                </a:cubicBezTo>
                <a:cubicBezTo>
                  <a:pt x="251880" y="2124059"/>
                  <a:pt x="423385" y="1903159"/>
                  <a:pt x="304122" y="1795467"/>
                </a:cubicBezTo>
                <a:close/>
                <a:moveTo>
                  <a:pt x="216121" y="1933995"/>
                </a:moveTo>
                <a:lnTo>
                  <a:pt x="204454" y="1937533"/>
                </a:lnTo>
                <a:cubicBezTo>
                  <a:pt x="213038" y="1931226"/>
                  <a:pt x="220262" y="1923254"/>
                  <a:pt x="225695" y="1914092"/>
                </a:cubicBezTo>
                <a:close/>
                <a:moveTo>
                  <a:pt x="165272" y="1555695"/>
                </a:moveTo>
                <a:cubicBezTo>
                  <a:pt x="191011" y="1516363"/>
                  <a:pt x="190972" y="1454270"/>
                  <a:pt x="149431" y="1424924"/>
                </a:cubicBezTo>
                <a:cubicBezTo>
                  <a:pt x="102076" y="1391470"/>
                  <a:pt x="55733" y="1431652"/>
                  <a:pt x="28289" y="1472267"/>
                </a:cubicBezTo>
                <a:cubicBezTo>
                  <a:pt x="5085" y="1506616"/>
                  <a:pt x="-18184" y="1564431"/>
                  <a:pt x="21250" y="1594658"/>
                </a:cubicBezTo>
                <a:cubicBezTo>
                  <a:pt x="65247" y="1628384"/>
                  <a:pt x="139268" y="1595403"/>
                  <a:pt x="165260" y="1555695"/>
                </a:cubicBezTo>
                <a:close/>
                <a:moveTo>
                  <a:pt x="1627625" y="553945"/>
                </a:moveTo>
                <a:cubicBezTo>
                  <a:pt x="1764479" y="512338"/>
                  <a:pt x="1744691" y="280337"/>
                  <a:pt x="1613969" y="247252"/>
                </a:cubicBezTo>
                <a:cubicBezTo>
                  <a:pt x="1540538" y="228671"/>
                  <a:pt x="1449088" y="247835"/>
                  <a:pt x="1406277" y="314542"/>
                </a:cubicBezTo>
                <a:cubicBezTo>
                  <a:pt x="1368631" y="373187"/>
                  <a:pt x="1384926" y="486544"/>
                  <a:pt x="1477996" y="446104"/>
                </a:cubicBezTo>
                <a:cubicBezTo>
                  <a:pt x="1484089" y="518579"/>
                  <a:pt x="1554856" y="576064"/>
                  <a:pt x="1627625" y="553945"/>
                </a:cubicBezTo>
                <a:close/>
                <a:moveTo>
                  <a:pt x="1596805" y="406473"/>
                </a:moveTo>
                <a:cubicBezTo>
                  <a:pt x="1598206" y="412285"/>
                  <a:pt x="1599257" y="418176"/>
                  <a:pt x="1599955" y="424114"/>
                </a:cubicBezTo>
                <a:cubicBezTo>
                  <a:pt x="1596720" y="418841"/>
                  <a:pt x="1595595" y="412540"/>
                  <a:pt x="1596805" y="406473"/>
                </a:cubicBezTo>
                <a:close/>
                <a:moveTo>
                  <a:pt x="1861257" y="850132"/>
                </a:moveTo>
                <a:cubicBezTo>
                  <a:pt x="1866358" y="968900"/>
                  <a:pt x="2092963" y="894351"/>
                  <a:pt x="2075515" y="773133"/>
                </a:cubicBezTo>
                <a:cubicBezTo>
                  <a:pt x="2066110" y="707793"/>
                  <a:pt x="1991253" y="665486"/>
                  <a:pt x="1930099" y="688921"/>
                </a:cubicBezTo>
                <a:cubicBezTo>
                  <a:pt x="1874985" y="710029"/>
                  <a:pt x="1858943" y="796782"/>
                  <a:pt x="1861231" y="850132"/>
                </a:cubicBezTo>
                <a:close/>
                <a:moveTo>
                  <a:pt x="2172629" y="1284595"/>
                </a:moveTo>
                <a:cubicBezTo>
                  <a:pt x="2154351" y="1248036"/>
                  <a:pt x="2138737" y="1191660"/>
                  <a:pt x="2087220" y="1197752"/>
                </a:cubicBezTo>
                <a:cubicBezTo>
                  <a:pt x="2043689" y="1202936"/>
                  <a:pt x="2022404" y="1248205"/>
                  <a:pt x="2029961" y="1285697"/>
                </a:cubicBezTo>
                <a:cubicBezTo>
                  <a:pt x="2036845" y="1319935"/>
                  <a:pt x="2067244" y="1370259"/>
                  <a:pt x="2104442" y="1372151"/>
                </a:cubicBezTo>
                <a:cubicBezTo>
                  <a:pt x="2143080" y="1374115"/>
                  <a:pt x="2193060" y="1325502"/>
                  <a:pt x="2172603" y="1284595"/>
                </a:cubicBezTo>
                <a:close/>
                <a:moveTo>
                  <a:pt x="803165" y="507775"/>
                </a:moveTo>
                <a:cubicBezTo>
                  <a:pt x="943221" y="476427"/>
                  <a:pt x="945308" y="252255"/>
                  <a:pt x="788497" y="262923"/>
                </a:cubicBezTo>
                <a:cubicBezTo>
                  <a:pt x="808065" y="198393"/>
                  <a:pt x="733059" y="191925"/>
                  <a:pt x="696270" y="218600"/>
                </a:cubicBezTo>
                <a:cubicBezTo>
                  <a:pt x="657859" y="246468"/>
                  <a:pt x="631382" y="305806"/>
                  <a:pt x="626734" y="351716"/>
                </a:cubicBezTo>
                <a:cubicBezTo>
                  <a:pt x="616474" y="452973"/>
                  <a:pt x="703691" y="530043"/>
                  <a:pt x="803165" y="507775"/>
                </a:cubicBezTo>
                <a:close/>
                <a:moveTo>
                  <a:pt x="776396" y="376959"/>
                </a:moveTo>
                <a:cubicBezTo>
                  <a:pt x="780550" y="379124"/>
                  <a:pt x="787635" y="393304"/>
                  <a:pt x="788925" y="395332"/>
                </a:cubicBezTo>
                <a:cubicBezTo>
                  <a:pt x="777255" y="394238"/>
                  <a:pt x="766330" y="389114"/>
                  <a:pt x="758026" y="380841"/>
                </a:cubicBezTo>
                <a:close/>
                <a:moveTo>
                  <a:pt x="280905" y="653491"/>
                </a:moveTo>
                <a:cubicBezTo>
                  <a:pt x="335280" y="646821"/>
                  <a:pt x="402287" y="617846"/>
                  <a:pt x="422445" y="562454"/>
                </a:cubicBezTo>
                <a:cubicBezTo>
                  <a:pt x="447613" y="493323"/>
                  <a:pt x="387846" y="437374"/>
                  <a:pt x="322822" y="428741"/>
                </a:cubicBezTo>
                <a:cubicBezTo>
                  <a:pt x="161461" y="407277"/>
                  <a:pt x="95932" y="676174"/>
                  <a:pt x="280905" y="653491"/>
                </a:cubicBezTo>
                <a:close/>
                <a:moveTo>
                  <a:pt x="188179" y="1073721"/>
                </a:moveTo>
                <a:cubicBezTo>
                  <a:pt x="343570" y="1061725"/>
                  <a:pt x="249664" y="844299"/>
                  <a:pt x="112311" y="875511"/>
                </a:cubicBezTo>
                <a:cubicBezTo>
                  <a:pt x="60458" y="887306"/>
                  <a:pt x="30642" y="948952"/>
                  <a:pt x="43975" y="998647"/>
                </a:cubicBezTo>
                <a:cubicBezTo>
                  <a:pt x="61242" y="1062983"/>
                  <a:pt x="129922" y="1078187"/>
                  <a:pt x="188179" y="1073689"/>
                </a:cubicBezTo>
                <a:close/>
                <a:moveTo>
                  <a:pt x="1216092" y="188859"/>
                </a:moveTo>
                <a:cubicBezTo>
                  <a:pt x="1255533" y="170635"/>
                  <a:pt x="1312170" y="115879"/>
                  <a:pt x="1309597" y="68180"/>
                </a:cubicBezTo>
                <a:cubicBezTo>
                  <a:pt x="1306563" y="11880"/>
                  <a:pt x="1243594" y="6093"/>
                  <a:pt x="1209461" y="42185"/>
                </a:cubicBezTo>
                <a:cubicBezTo>
                  <a:pt x="1199091" y="-50452"/>
                  <a:pt x="1077449" y="30344"/>
                  <a:pt x="1066748" y="86041"/>
                </a:cubicBezTo>
                <a:cubicBezTo>
                  <a:pt x="1049449" y="175904"/>
                  <a:pt x="1139842" y="224076"/>
                  <a:pt x="1216092" y="188859"/>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 name="Google Shape;48;p6"/>
          <p:cNvSpPr/>
          <p:nvPr/>
        </p:nvSpPr>
        <p:spPr>
          <a:xfrm rot="5400000">
            <a:off x="7272240" y="3378547"/>
            <a:ext cx="1825737" cy="2198998"/>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 name="Google Shape;49;p6"/>
          <p:cNvSpPr/>
          <p:nvPr/>
        </p:nvSpPr>
        <p:spPr>
          <a:xfrm>
            <a:off x="685804" y="-380379"/>
            <a:ext cx="2346749" cy="2090071"/>
          </a:xfrm>
          <a:custGeom>
            <a:avLst/>
            <a:gdLst/>
            <a:ahLst/>
            <a:cxnLst/>
            <a:rect l="l" t="t" r="r" b="b"/>
            <a:pathLst>
              <a:path w="2728778" h="2430315" extrusionOk="0">
                <a:moveTo>
                  <a:pt x="1643749" y="1553993"/>
                </a:moveTo>
                <a:cubicBezTo>
                  <a:pt x="1750586" y="1525081"/>
                  <a:pt x="1702550" y="1183094"/>
                  <a:pt x="1592421" y="1239568"/>
                </a:cubicBezTo>
                <a:cubicBezTo>
                  <a:pt x="1524551" y="1274377"/>
                  <a:pt x="1562397" y="1343261"/>
                  <a:pt x="1571536" y="1399580"/>
                </a:cubicBezTo>
                <a:cubicBezTo>
                  <a:pt x="1579185" y="1446754"/>
                  <a:pt x="1556396" y="1577609"/>
                  <a:pt x="1643749" y="1553993"/>
                </a:cubicBezTo>
                <a:close/>
                <a:moveTo>
                  <a:pt x="2242057" y="1551627"/>
                </a:moveTo>
                <a:cubicBezTo>
                  <a:pt x="2275205" y="1530111"/>
                  <a:pt x="2300392" y="1479463"/>
                  <a:pt x="2260206" y="1451939"/>
                </a:cubicBezTo>
                <a:cubicBezTo>
                  <a:pt x="2222483" y="1426126"/>
                  <a:pt x="2181836" y="1464544"/>
                  <a:pt x="2150018" y="1482127"/>
                </a:cubicBezTo>
                <a:cubicBezTo>
                  <a:pt x="2107096" y="1505944"/>
                  <a:pt x="2061981" y="1525576"/>
                  <a:pt x="2015297" y="1540752"/>
                </a:cubicBezTo>
                <a:cubicBezTo>
                  <a:pt x="1965654" y="1556786"/>
                  <a:pt x="1906781" y="1556306"/>
                  <a:pt x="1859361" y="1575010"/>
                </a:cubicBezTo>
                <a:cubicBezTo>
                  <a:pt x="1824049" y="1588963"/>
                  <a:pt x="1785963" y="1620700"/>
                  <a:pt x="1808123" y="1663201"/>
                </a:cubicBezTo>
                <a:cubicBezTo>
                  <a:pt x="1831652" y="1708327"/>
                  <a:pt x="1901051" y="1682774"/>
                  <a:pt x="1940038" y="1674724"/>
                </a:cubicBezTo>
                <a:cubicBezTo>
                  <a:pt x="2047477" y="1652779"/>
                  <a:pt x="2149893" y="1611036"/>
                  <a:pt x="2242057" y="1551627"/>
                </a:cubicBezTo>
                <a:close/>
                <a:moveTo>
                  <a:pt x="2000881" y="1216944"/>
                </a:moveTo>
                <a:cubicBezTo>
                  <a:pt x="1983589" y="1251421"/>
                  <a:pt x="1918740" y="1337137"/>
                  <a:pt x="1939772" y="1378517"/>
                </a:cubicBezTo>
                <a:cubicBezTo>
                  <a:pt x="1967825" y="1433715"/>
                  <a:pt x="2025116" y="1398387"/>
                  <a:pt x="2050765" y="1362354"/>
                </a:cubicBezTo>
                <a:cubicBezTo>
                  <a:pt x="2072342" y="1332030"/>
                  <a:pt x="2130379" y="1239951"/>
                  <a:pt x="2111874" y="1200780"/>
                </a:cubicBezTo>
                <a:cubicBezTo>
                  <a:pt x="2087204" y="1148577"/>
                  <a:pt x="2021228" y="1176373"/>
                  <a:pt x="2000881" y="1216944"/>
                </a:cubicBezTo>
                <a:close/>
                <a:moveTo>
                  <a:pt x="1290278" y="1526196"/>
                </a:moveTo>
                <a:cubicBezTo>
                  <a:pt x="1309003" y="1553455"/>
                  <a:pt x="1353552" y="1541485"/>
                  <a:pt x="1374067" y="1523792"/>
                </a:cubicBezTo>
                <a:cubicBezTo>
                  <a:pt x="1411601" y="1491388"/>
                  <a:pt x="1397348" y="1452853"/>
                  <a:pt x="1371746" y="1419450"/>
                </a:cubicBezTo>
                <a:cubicBezTo>
                  <a:pt x="1325447" y="1359055"/>
                  <a:pt x="1221080" y="1296120"/>
                  <a:pt x="1141783" y="1303599"/>
                </a:cubicBezTo>
                <a:cubicBezTo>
                  <a:pt x="1095115" y="1308006"/>
                  <a:pt x="1051117" y="1358453"/>
                  <a:pt x="1085704" y="1403404"/>
                </a:cubicBezTo>
                <a:cubicBezTo>
                  <a:pt x="1105382" y="1429003"/>
                  <a:pt x="1155453" y="1424590"/>
                  <a:pt x="1183900" y="1436812"/>
                </a:cubicBezTo>
                <a:cubicBezTo>
                  <a:pt x="1227053" y="1456024"/>
                  <a:pt x="1263920" y="1487002"/>
                  <a:pt x="1290277" y="1526196"/>
                </a:cubicBezTo>
                <a:close/>
                <a:moveTo>
                  <a:pt x="719379" y="1694601"/>
                </a:moveTo>
                <a:cubicBezTo>
                  <a:pt x="770540" y="1816765"/>
                  <a:pt x="1010192" y="1522178"/>
                  <a:pt x="867758" y="1486164"/>
                </a:cubicBezTo>
                <a:cubicBezTo>
                  <a:pt x="793627" y="1467422"/>
                  <a:pt x="796460" y="1555885"/>
                  <a:pt x="773417" y="1594835"/>
                </a:cubicBezTo>
                <a:cubicBezTo>
                  <a:pt x="754407" y="1626909"/>
                  <a:pt x="697971" y="1643519"/>
                  <a:pt x="719360" y="1694601"/>
                </a:cubicBezTo>
                <a:close/>
                <a:moveTo>
                  <a:pt x="1087680" y="1842196"/>
                </a:moveTo>
                <a:cubicBezTo>
                  <a:pt x="1076234" y="1888067"/>
                  <a:pt x="1018372" y="2015500"/>
                  <a:pt x="1107268" y="2018066"/>
                </a:cubicBezTo>
                <a:cubicBezTo>
                  <a:pt x="1159199" y="2019570"/>
                  <a:pt x="1172551" y="1967995"/>
                  <a:pt x="1183628" y="1929155"/>
                </a:cubicBezTo>
                <a:cubicBezTo>
                  <a:pt x="1190707" y="1904347"/>
                  <a:pt x="1208078" y="1864607"/>
                  <a:pt x="1206172" y="1838787"/>
                </a:cubicBezTo>
                <a:cubicBezTo>
                  <a:pt x="1200241" y="1758865"/>
                  <a:pt x="1104974" y="1772779"/>
                  <a:pt x="1087661" y="1842196"/>
                </a:cubicBezTo>
                <a:close/>
                <a:moveTo>
                  <a:pt x="1662428" y="1950594"/>
                </a:moveTo>
                <a:cubicBezTo>
                  <a:pt x="1620794" y="1922577"/>
                  <a:pt x="1581544" y="1891170"/>
                  <a:pt x="1545078" y="1856693"/>
                </a:cubicBezTo>
                <a:cubicBezTo>
                  <a:pt x="1516637" y="1829791"/>
                  <a:pt x="1484889" y="1773013"/>
                  <a:pt x="1449610" y="1757284"/>
                </a:cubicBezTo>
                <a:cubicBezTo>
                  <a:pt x="1378228" y="1725456"/>
                  <a:pt x="1339914" y="1814114"/>
                  <a:pt x="1374798" y="1865151"/>
                </a:cubicBezTo>
                <a:cubicBezTo>
                  <a:pt x="1414466" y="1923187"/>
                  <a:pt x="1524051" y="2039401"/>
                  <a:pt x="1594527" y="2057437"/>
                </a:cubicBezTo>
                <a:cubicBezTo>
                  <a:pt x="1649505" y="2071507"/>
                  <a:pt x="1724446" y="1992383"/>
                  <a:pt x="1662409" y="1950594"/>
                </a:cubicBezTo>
                <a:close/>
                <a:moveTo>
                  <a:pt x="2318269" y="1856447"/>
                </a:moveTo>
                <a:cubicBezTo>
                  <a:pt x="2249784" y="1856447"/>
                  <a:pt x="2177870" y="1849655"/>
                  <a:pt x="2109806" y="1856447"/>
                </a:cubicBezTo>
                <a:cubicBezTo>
                  <a:pt x="2042559" y="1863155"/>
                  <a:pt x="1981962" y="1952876"/>
                  <a:pt x="2074992" y="1973297"/>
                </a:cubicBezTo>
                <a:cubicBezTo>
                  <a:pt x="2131137" y="1985610"/>
                  <a:pt x="2215405" y="1977736"/>
                  <a:pt x="2272865" y="1973297"/>
                </a:cubicBezTo>
                <a:cubicBezTo>
                  <a:pt x="2304774" y="1970827"/>
                  <a:pt x="2330772" y="1973297"/>
                  <a:pt x="2352330" y="1942999"/>
                </a:cubicBezTo>
                <a:cubicBezTo>
                  <a:pt x="2377349" y="1907808"/>
                  <a:pt x="2368372" y="1856447"/>
                  <a:pt x="2318269" y="1856447"/>
                </a:cubicBezTo>
                <a:close/>
                <a:moveTo>
                  <a:pt x="1047494" y="1688878"/>
                </a:moveTo>
                <a:cubicBezTo>
                  <a:pt x="1089495" y="1699378"/>
                  <a:pt x="1139462" y="1719987"/>
                  <a:pt x="1173731" y="1680350"/>
                </a:cubicBezTo>
                <a:cubicBezTo>
                  <a:pt x="1203806" y="1645541"/>
                  <a:pt x="1191634" y="1609760"/>
                  <a:pt x="1156347" y="1589857"/>
                </a:cubicBezTo>
                <a:cubicBezTo>
                  <a:pt x="1124218" y="1571711"/>
                  <a:pt x="1068883" y="1566721"/>
                  <a:pt x="1039846" y="1590642"/>
                </a:cubicBezTo>
                <a:cubicBezTo>
                  <a:pt x="1010316" y="1614945"/>
                  <a:pt x="996879" y="1676228"/>
                  <a:pt x="1047481" y="1688878"/>
                </a:cubicBezTo>
                <a:close/>
                <a:moveTo>
                  <a:pt x="931389" y="1237630"/>
                </a:moveTo>
                <a:cubicBezTo>
                  <a:pt x="859961" y="1185783"/>
                  <a:pt x="754867" y="1109070"/>
                  <a:pt x="665822" y="1095817"/>
                </a:cubicBezTo>
                <a:cubicBezTo>
                  <a:pt x="598289" y="1085758"/>
                  <a:pt x="559931" y="1157780"/>
                  <a:pt x="608194" y="1205006"/>
                </a:cubicBezTo>
                <a:cubicBezTo>
                  <a:pt x="636927" y="1233113"/>
                  <a:pt x="704122" y="1247527"/>
                  <a:pt x="740335" y="1267527"/>
                </a:cubicBezTo>
                <a:cubicBezTo>
                  <a:pt x="777767" y="1288207"/>
                  <a:pt x="823061" y="1334156"/>
                  <a:pt x="863292" y="1344707"/>
                </a:cubicBezTo>
                <a:cubicBezTo>
                  <a:pt x="918749" y="1359250"/>
                  <a:pt x="991422" y="1281240"/>
                  <a:pt x="931375" y="1237630"/>
                </a:cubicBezTo>
                <a:close/>
                <a:moveTo>
                  <a:pt x="1072260" y="1139705"/>
                </a:moveTo>
                <a:cubicBezTo>
                  <a:pt x="1057120" y="1264610"/>
                  <a:pt x="1243376" y="1146646"/>
                  <a:pt x="1268072" y="1094864"/>
                </a:cubicBezTo>
                <a:cubicBezTo>
                  <a:pt x="1286908" y="1055331"/>
                  <a:pt x="1292054" y="995318"/>
                  <a:pt x="1232980" y="992972"/>
                </a:cubicBezTo>
                <a:cubicBezTo>
                  <a:pt x="1188607" y="991216"/>
                  <a:pt x="1172331" y="1038882"/>
                  <a:pt x="1163373" y="1057664"/>
                </a:cubicBezTo>
                <a:cubicBezTo>
                  <a:pt x="1157864" y="1066573"/>
                  <a:pt x="1150354" y="1074075"/>
                  <a:pt x="1141439" y="1079575"/>
                </a:cubicBezTo>
                <a:cubicBezTo>
                  <a:pt x="1109569" y="1083056"/>
                  <a:pt x="1076383" y="1105765"/>
                  <a:pt x="1072248" y="1139705"/>
                </a:cubicBezTo>
                <a:close/>
                <a:moveTo>
                  <a:pt x="1419029" y="1234746"/>
                </a:moveTo>
                <a:cubicBezTo>
                  <a:pt x="1485985" y="1269911"/>
                  <a:pt x="1646179" y="1091403"/>
                  <a:pt x="1570137" y="1042777"/>
                </a:cubicBezTo>
                <a:cubicBezTo>
                  <a:pt x="1504212" y="1000632"/>
                  <a:pt x="1342028" y="1194312"/>
                  <a:pt x="1419023" y="1234772"/>
                </a:cubicBezTo>
                <a:close/>
                <a:moveTo>
                  <a:pt x="1816926" y="1150197"/>
                </a:moveTo>
                <a:cubicBezTo>
                  <a:pt x="1846891" y="1193198"/>
                  <a:pt x="1917501" y="1149316"/>
                  <a:pt x="1924158" y="1108720"/>
                </a:cubicBezTo>
                <a:cubicBezTo>
                  <a:pt x="1930556" y="1069653"/>
                  <a:pt x="1852951" y="954411"/>
                  <a:pt x="1822675" y="933037"/>
                </a:cubicBezTo>
                <a:cubicBezTo>
                  <a:pt x="1784893" y="906381"/>
                  <a:pt x="1724348" y="920173"/>
                  <a:pt x="1715436" y="974514"/>
                </a:cubicBezTo>
                <a:cubicBezTo>
                  <a:pt x="1706258" y="1030515"/>
                  <a:pt x="1787025" y="1107314"/>
                  <a:pt x="1816919" y="1150197"/>
                </a:cubicBezTo>
                <a:close/>
                <a:moveTo>
                  <a:pt x="2499872" y="1127903"/>
                </a:moveTo>
                <a:cubicBezTo>
                  <a:pt x="2466816" y="1170113"/>
                  <a:pt x="2383753" y="1185330"/>
                  <a:pt x="2370486" y="1238078"/>
                </a:cubicBezTo>
                <a:cubicBezTo>
                  <a:pt x="2356680" y="1292989"/>
                  <a:pt x="2403658" y="1307902"/>
                  <a:pt x="2448220" y="1295005"/>
                </a:cubicBezTo>
                <a:cubicBezTo>
                  <a:pt x="2496372" y="1281065"/>
                  <a:pt x="2568345" y="1228207"/>
                  <a:pt x="2593124" y="1182627"/>
                </a:cubicBezTo>
                <a:cubicBezTo>
                  <a:pt x="2632688" y="1109854"/>
                  <a:pt x="2548063" y="1066348"/>
                  <a:pt x="2499866" y="1127903"/>
                </a:cubicBezTo>
                <a:close/>
                <a:moveTo>
                  <a:pt x="2715860" y="1603124"/>
                </a:moveTo>
                <a:cubicBezTo>
                  <a:pt x="2672096" y="1559890"/>
                  <a:pt x="2583939" y="1434052"/>
                  <a:pt x="2520296" y="1425756"/>
                </a:cubicBezTo>
                <a:cubicBezTo>
                  <a:pt x="2462421" y="1418206"/>
                  <a:pt x="2427089" y="1480377"/>
                  <a:pt x="2453211" y="1525334"/>
                </a:cubicBezTo>
                <a:cubicBezTo>
                  <a:pt x="2472863" y="1559151"/>
                  <a:pt x="2519408" y="1590732"/>
                  <a:pt x="2547389" y="1618380"/>
                </a:cubicBezTo>
                <a:cubicBezTo>
                  <a:pt x="2571015" y="1641711"/>
                  <a:pt x="2606275" y="1692909"/>
                  <a:pt x="2640725" y="1700544"/>
                </a:cubicBezTo>
                <a:cubicBezTo>
                  <a:pt x="2687724" y="1711004"/>
                  <a:pt x="2761861" y="1648581"/>
                  <a:pt x="2715854" y="1603124"/>
                </a:cubicBezTo>
                <a:close/>
                <a:moveTo>
                  <a:pt x="2407625" y="1662851"/>
                </a:moveTo>
                <a:cubicBezTo>
                  <a:pt x="2376682" y="1662851"/>
                  <a:pt x="2341162" y="1657667"/>
                  <a:pt x="2313771" y="1674413"/>
                </a:cubicBezTo>
                <a:cubicBezTo>
                  <a:pt x="2258599" y="1708178"/>
                  <a:pt x="2273429" y="1765145"/>
                  <a:pt x="2328179" y="1779701"/>
                </a:cubicBezTo>
                <a:cubicBezTo>
                  <a:pt x="2349536" y="1785372"/>
                  <a:pt x="2390676" y="1783369"/>
                  <a:pt x="2411333" y="1774756"/>
                </a:cubicBezTo>
                <a:cubicBezTo>
                  <a:pt x="2460866" y="1754108"/>
                  <a:pt x="2480680" y="1662851"/>
                  <a:pt x="2407619" y="1662851"/>
                </a:cubicBezTo>
                <a:close/>
                <a:moveTo>
                  <a:pt x="1643917" y="1818969"/>
                </a:moveTo>
                <a:cubicBezTo>
                  <a:pt x="1682703" y="1846486"/>
                  <a:pt x="1742439" y="1911482"/>
                  <a:pt x="1794415" y="1896790"/>
                </a:cubicBezTo>
                <a:cubicBezTo>
                  <a:pt x="1846981" y="1881923"/>
                  <a:pt x="1855809" y="1826376"/>
                  <a:pt x="1824230" y="1789772"/>
                </a:cubicBezTo>
                <a:cubicBezTo>
                  <a:pt x="1796573" y="1757744"/>
                  <a:pt x="1718054" y="1699416"/>
                  <a:pt x="1673733" y="1711957"/>
                </a:cubicBezTo>
                <a:cubicBezTo>
                  <a:pt x="1630221" y="1724251"/>
                  <a:pt x="1600322" y="1788048"/>
                  <a:pt x="1643911" y="1818969"/>
                </a:cubicBezTo>
                <a:close/>
                <a:moveTo>
                  <a:pt x="282814" y="1619475"/>
                </a:moveTo>
                <a:cubicBezTo>
                  <a:pt x="292083" y="1710084"/>
                  <a:pt x="431892" y="1624770"/>
                  <a:pt x="468980" y="1607336"/>
                </a:cubicBezTo>
                <a:cubicBezTo>
                  <a:pt x="512978" y="1586656"/>
                  <a:pt x="654615" y="1539936"/>
                  <a:pt x="621630" y="1466631"/>
                </a:cubicBezTo>
                <a:cubicBezTo>
                  <a:pt x="590784" y="1398050"/>
                  <a:pt x="494693" y="1474978"/>
                  <a:pt x="457475" y="1493455"/>
                </a:cubicBezTo>
                <a:cubicBezTo>
                  <a:pt x="408299" y="1517868"/>
                  <a:pt x="275160" y="1544712"/>
                  <a:pt x="282814" y="1619475"/>
                </a:cubicBezTo>
                <a:close/>
                <a:moveTo>
                  <a:pt x="575655" y="1781988"/>
                </a:moveTo>
                <a:cubicBezTo>
                  <a:pt x="499405" y="1776545"/>
                  <a:pt x="426052" y="1876849"/>
                  <a:pt x="525999" y="1898838"/>
                </a:cubicBezTo>
                <a:cubicBezTo>
                  <a:pt x="609704" y="1917250"/>
                  <a:pt x="669290" y="1781988"/>
                  <a:pt x="575655" y="1781988"/>
                </a:cubicBezTo>
                <a:close/>
                <a:moveTo>
                  <a:pt x="894922" y="1808269"/>
                </a:moveTo>
                <a:cubicBezTo>
                  <a:pt x="875477" y="1757990"/>
                  <a:pt x="807420" y="1782060"/>
                  <a:pt x="787755" y="1819357"/>
                </a:cubicBezTo>
                <a:cubicBezTo>
                  <a:pt x="764142" y="1864075"/>
                  <a:pt x="811005" y="1981670"/>
                  <a:pt x="839906" y="2018527"/>
                </a:cubicBezTo>
                <a:cubicBezTo>
                  <a:pt x="869436" y="2056180"/>
                  <a:pt x="921614" y="2055675"/>
                  <a:pt x="947074" y="2007438"/>
                </a:cubicBezTo>
                <a:cubicBezTo>
                  <a:pt x="976112" y="1952415"/>
                  <a:pt x="915100" y="1860420"/>
                  <a:pt x="894897" y="1808269"/>
                </a:cubicBezTo>
                <a:close/>
                <a:moveTo>
                  <a:pt x="882730" y="844794"/>
                </a:moveTo>
                <a:cubicBezTo>
                  <a:pt x="839472" y="801541"/>
                  <a:pt x="764693" y="855260"/>
                  <a:pt x="774065" y="909428"/>
                </a:cubicBezTo>
                <a:cubicBezTo>
                  <a:pt x="781928" y="954865"/>
                  <a:pt x="875666" y="1034119"/>
                  <a:pt x="923591" y="1014553"/>
                </a:cubicBezTo>
                <a:cubicBezTo>
                  <a:pt x="1027589" y="972084"/>
                  <a:pt x="922308" y="884366"/>
                  <a:pt x="882730" y="844794"/>
                </a:cubicBezTo>
                <a:close/>
                <a:moveTo>
                  <a:pt x="244041" y="1312866"/>
                </a:moveTo>
                <a:cubicBezTo>
                  <a:pt x="287766" y="1334739"/>
                  <a:pt x="351889" y="1385724"/>
                  <a:pt x="401189" y="1350384"/>
                </a:cubicBezTo>
                <a:cubicBezTo>
                  <a:pt x="437940" y="1324046"/>
                  <a:pt x="436131" y="1283443"/>
                  <a:pt x="409200" y="1254234"/>
                </a:cubicBezTo>
                <a:cubicBezTo>
                  <a:pt x="379183" y="1221675"/>
                  <a:pt x="292692" y="1187145"/>
                  <a:pt x="252052" y="1216717"/>
                </a:cubicBezTo>
                <a:cubicBezTo>
                  <a:pt x="224848" y="1236515"/>
                  <a:pt x="205009" y="1293346"/>
                  <a:pt x="244041" y="1312866"/>
                </a:cubicBezTo>
                <a:close/>
                <a:moveTo>
                  <a:pt x="575072" y="836693"/>
                </a:moveTo>
                <a:cubicBezTo>
                  <a:pt x="510061" y="798061"/>
                  <a:pt x="440902" y="919978"/>
                  <a:pt x="408708" y="958241"/>
                </a:cubicBezTo>
                <a:cubicBezTo>
                  <a:pt x="383176" y="988578"/>
                  <a:pt x="319656" y="1050153"/>
                  <a:pt x="376513" y="1085914"/>
                </a:cubicBezTo>
                <a:cubicBezTo>
                  <a:pt x="434375" y="1122297"/>
                  <a:pt x="493604" y="1022927"/>
                  <a:pt x="522422" y="988701"/>
                </a:cubicBezTo>
                <a:cubicBezTo>
                  <a:pt x="547745" y="958572"/>
                  <a:pt x="641373" y="876090"/>
                  <a:pt x="575072" y="836693"/>
                </a:cubicBezTo>
                <a:close/>
                <a:moveTo>
                  <a:pt x="1052038" y="679150"/>
                </a:moveTo>
                <a:cubicBezTo>
                  <a:pt x="1025003" y="619527"/>
                  <a:pt x="953128" y="542657"/>
                  <a:pt x="881142" y="542443"/>
                </a:cubicBezTo>
                <a:cubicBezTo>
                  <a:pt x="837242" y="542314"/>
                  <a:pt x="782265" y="595735"/>
                  <a:pt x="812780" y="640984"/>
                </a:cubicBezTo>
                <a:cubicBezTo>
                  <a:pt x="827844" y="663317"/>
                  <a:pt x="868348" y="665061"/>
                  <a:pt x="890146" y="680615"/>
                </a:cubicBezTo>
                <a:cubicBezTo>
                  <a:pt x="916539" y="699461"/>
                  <a:pt x="925322" y="738677"/>
                  <a:pt x="949277" y="754931"/>
                </a:cubicBezTo>
                <a:cubicBezTo>
                  <a:pt x="995219" y="786097"/>
                  <a:pt x="1078827" y="738230"/>
                  <a:pt x="1052038" y="679150"/>
                </a:cubicBezTo>
                <a:close/>
                <a:moveTo>
                  <a:pt x="1159575" y="883083"/>
                </a:moveTo>
                <a:cubicBezTo>
                  <a:pt x="1226985" y="923154"/>
                  <a:pt x="1282642" y="799784"/>
                  <a:pt x="1319627" y="764341"/>
                </a:cubicBezTo>
                <a:cubicBezTo>
                  <a:pt x="1352852" y="732501"/>
                  <a:pt x="1508243" y="661613"/>
                  <a:pt x="1443070" y="598204"/>
                </a:cubicBezTo>
                <a:cubicBezTo>
                  <a:pt x="1359483" y="516902"/>
                  <a:pt x="1067536" y="828423"/>
                  <a:pt x="1159575" y="883083"/>
                </a:cubicBezTo>
                <a:close/>
                <a:moveTo>
                  <a:pt x="1503965" y="829940"/>
                </a:moveTo>
                <a:cubicBezTo>
                  <a:pt x="1514141" y="929369"/>
                  <a:pt x="1779014" y="806401"/>
                  <a:pt x="1756653" y="716486"/>
                </a:cubicBezTo>
                <a:cubicBezTo>
                  <a:pt x="1737072" y="637744"/>
                  <a:pt x="1656725" y="707011"/>
                  <a:pt x="1624271" y="727504"/>
                </a:cubicBezTo>
                <a:cubicBezTo>
                  <a:pt x="1582419" y="753933"/>
                  <a:pt x="1497095" y="762863"/>
                  <a:pt x="1503965" y="829972"/>
                </a:cubicBezTo>
                <a:close/>
                <a:moveTo>
                  <a:pt x="1975233" y="518458"/>
                </a:moveTo>
                <a:cubicBezTo>
                  <a:pt x="1897032" y="539618"/>
                  <a:pt x="1920788" y="666435"/>
                  <a:pt x="1920788" y="726635"/>
                </a:cubicBezTo>
                <a:cubicBezTo>
                  <a:pt x="1920788" y="775092"/>
                  <a:pt x="1896805" y="904211"/>
                  <a:pt x="1986045" y="883809"/>
                </a:cubicBezTo>
                <a:cubicBezTo>
                  <a:pt x="2064525" y="865850"/>
                  <a:pt x="2040491" y="731703"/>
                  <a:pt x="2040491" y="675625"/>
                </a:cubicBezTo>
                <a:cubicBezTo>
                  <a:pt x="2040491" y="628438"/>
                  <a:pt x="2063449" y="494615"/>
                  <a:pt x="1975233" y="518490"/>
                </a:cubicBezTo>
                <a:close/>
                <a:moveTo>
                  <a:pt x="2268367" y="784736"/>
                </a:moveTo>
                <a:cubicBezTo>
                  <a:pt x="2242732" y="843809"/>
                  <a:pt x="2175679" y="909058"/>
                  <a:pt x="2162405" y="969440"/>
                </a:cubicBezTo>
                <a:cubicBezTo>
                  <a:pt x="2142506" y="1059692"/>
                  <a:pt x="2238790" y="1033600"/>
                  <a:pt x="2275186" y="991216"/>
                </a:cubicBezTo>
                <a:cubicBezTo>
                  <a:pt x="2310186" y="950471"/>
                  <a:pt x="2378892" y="855481"/>
                  <a:pt x="2380389" y="800284"/>
                </a:cubicBezTo>
                <a:cubicBezTo>
                  <a:pt x="2382334" y="727491"/>
                  <a:pt x="2296140" y="720764"/>
                  <a:pt x="2268360" y="784769"/>
                </a:cubicBezTo>
                <a:close/>
                <a:moveTo>
                  <a:pt x="2380681" y="987405"/>
                </a:moveTo>
                <a:cubicBezTo>
                  <a:pt x="2389801" y="1076510"/>
                  <a:pt x="2678980" y="987573"/>
                  <a:pt x="2666088" y="900750"/>
                </a:cubicBezTo>
                <a:cubicBezTo>
                  <a:pt x="2652599" y="809940"/>
                  <a:pt x="2372131" y="903938"/>
                  <a:pt x="2380681" y="987437"/>
                </a:cubicBezTo>
                <a:close/>
                <a:moveTo>
                  <a:pt x="2133302" y="653901"/>
                </a:moveTo>
                <a:cubicBezTo>
                  <a:pt x="2207056" y="692630"/>
                  <a:pt x="2341739" y="507116"/>
                  <a:pt x="2269637" y="461874"/>
                </a:cubicBezTo>
                <a:cubicBezTo>
                  <a:pt x="2196485" y="416009"/>
                  <a:pt x="2061531" y="616241"/>
                  <a:pt x="2133302" y="653933"/>
                </a:cubicBezTo>
                <a:close/>
                <a:moveTo>
                  <a:pt x="1659175" y="588178"/>
                </a:moveTo>
                <a:cubicBezTo>
                  <a:pt x="1692270" y="644828"/>
                  <a:pt x="1777595" y="602987"/>
                  <a:pt x="1777005" y="545580"/>
                </a:cubicBezTo>
                <a:cubicBezTo>
                  <a:pt x="1776765" y="522567"/>
                  <a:pt x="1750962" y="489676"/>
                  <a:pt x="1741609" y="470551"/>
                </a:cubicBezTo>
                <a:cubicBezTo>
                  <a:pt x="1725573" y="437745"/>
                  <a:pt x="1716427" y="377726"/>
                  <a:pt x="1694195" y="350714"/>
                </a:cubicBezTo>
                <a:cubicBezTo>
                  <a:pt x="1663823" y="313832"/>
                  <a:pt x="1606842" y="314557"/>
                  <a:pt x="1584538" y="365102"/>
                </a:cubicBezTo>
                <a:cubicBezTo>
                  <a:pt x="1557322" y="426858"/>
                  <a:pt x="1628945" y="536448"/>
                  <a:pt x="1659175" y="588211"/>
                </a:cubicBezTo>
                <a:close/>
                <a:moveTo>
                  <a:pt x="1169583" y="508010"/>
                </a:moveTo>
                <a:cubicBezTo>
                  <a:pt x="1242735" y="551478"/>
                  <a:pt x="1389927" y="345698"/>
                  <a:pt x="1319750" y="300371"/>
                </a:cubicBezTo>
                <a:cubicBezTo>
                  <a:pt x="1247882" y="253987"/>
                  <a:pt x="1099360" y="466319"/>
                  <a:pt x="1169583" y="508043"/>
                </a:cubicBezTo>
                <a:close/>
                <a:moveTo>
                  <a:pt x="957905" y="439962"/>
                </a:moveTo>
                <a:cubicBezTo>
                  <a:pt x="1027012" y="444725"/>
                  <a:pt x="1058896" y="328699"/>
                  <a:pt x="977771" y="323112"/>
                </a:cubicBezTo>
                <a:cubicBezTo>
                  <a:pt x="989101" y="323890"/>
                  <a:pt x="970590" y="319405"/>
                  <a:pt x="968049" y="319768"/>
                </a:cubicBezTo>
                <a:cubicBezTo>
                  <a:pt x="949770" y="322399"/>
                  <a:pt x="933962" y="267669"/>
                  <a:pt x="884740" y="281777"/>
                </a:cubicBezTo>
                <a:cubicBezTo>
                  <a:pt x="762923" y="316754"/>
                  <a:pt x="886036" y="435036"/>
                  <a:pt x="957905" y="440007"/>
                </a:cubicBezTo>
                <a:close/>
                <a:moveTo>
                  <a:pt x="971516" y="320973"/>
                </a:moveTo>
                <a:cubicBezTo>
                  <a:pt x="970648" y="320552"/>
                  <a:pt x="971380" y="320973"/>
                  <a:pt x="971542" y="321019"/>
                </a:cubicBezTo>
                <a:close/>
                <a:moveTo>
                  <a:pt x="453580" y="476844"/>
                </a:moveTo>
                <a:cubicBezTo>
                  <a:pt x="484771" y="495440"/>
                  <a:pt x="512886" y="518763"/>
                  <a:pt x="536921" y="545982"/>
                </a:cubicBezTo>
                <a:cubicBezTo>
                  <a:pt x="560326" y="572890"/>
                  <a:pt x="573821" y="613584"/>
                  <a:pt x="613463" y="616565"/>
                </a:cubicBezTo>
                <a:cubicBezTo>
                  <a:pt x="702774" y="623279"/>
                  <a:pt x="684301" y="527129"/>
                  <a:pt x="650881" y="483280"/>
                </a:cubicBezTo>
                <a:cubicBezTo>
                  <a:pt x="619770" y="442496"/>
                  <a:pt x="554091" y="362042"/>
                  <a:pt x="496462" y="366663"/>
                </a:cubicBezTo>
                <a:cubicBezTo>
                  <a:pt x="448849" y="370526"/>
                  <a:pt x="402083" y="445820"/>
                  <a:pt x="453606" y="476889"/>
                </a:cubicBezTo>
                <a:close/>
                <a:moveTo>
                  <a:pt x="271056" y="801845"/>
                </a:moveTo>
                <a:cubicBezTo>
                  <a:pt x="334090" y="839298"/>
                  <a:pt x="541342" y="622721"/>
                  <a:pt x="457676" y="570155"/>
                </a:cubicBezTo>
                <a:cubicBezTo>
                  <a:pt x="398045" y="532709"/>
                  <a:pt x="335348" y="638204"/>
                  <a:pt x="306654" y="671464"/>
                </a:cubicBezTo>
                <a:cubicBezTo>
                  <a:pt x="281343" y="700867"/>
                  <a:pt x="211568" y="766531"/>
                  <a:pt x="271082" y="801891"/>
                </a:cubicBezTo>
                <a:close/>
                <a:moveTo>
                  <a:pt x="30120" y="1157060"/>
                </a:moveTo>
                <a:cubicBezTo>
                  <a:pt x="26192" y="1205181"/>
                  <a:pt x="75492" y="1224137"/>
                  <a:pt x="113915" y="1203256"/>
                </a:cubicBezTo>
                <a:cubicBezTo>
                  <a:pt x="173851" y="1170703"/>
                  <a:pt x="150329" y="1069141"/>
                  <a:pt x="133217" y="1018656"/>
                </a:cubicBezTo>
                <a:cubicBezTo>
                  <a:pt x="115451" y="966271"/>
                  <a:pt x="72815" y="921352"/>
                  <a:pt x="20469" y="970010"/>
                </a:cubicBezTo>
                <a:cubicBezTo>
                  <a:pt x="-32758" y="1019556"/>
                  <a:pt x="35234" y="1094728"/>
                  <a:pt x="30146" y="1157106"/>
                </a:cubicBezTo>
                <a:close/>
                <a:moveTo>
                  <a:pt x="195143" y="1540020"/>
                </a:moveTo>
                <a:cubicBezTo>
                  <a:pt x="217829" y="1505898"/>
                  <a:pt x="209105" y="1460422"/>
                  <a:pt x="164031" y="1454764"/>
                </a:cubicBezTo>
                <a:cubicBezTo>
                  <a:pt x="143711" y="1452217"/>
                  <a:pt x="80917" y="1483241"/>
                  <a:pt x="64628" y="1495594"/>
                </a:cubicBezTo>
                <a:cubicBezTo>
                  <a:pt x="31176" y="1520966"/>
                  <a:pt x="10423" y="1572502"/>
                  <a:pt x="57953" y="1596559"/>
                </a:cubicBezTo>
                <a:cubicBezTo>
                  <a:pt x="103804" y="1619793"/>
                  <a:pt x="170850" y="1576630"/>
                  <a:pt x="195169" y="1540065"/>
                </a:cubicBezTo>
                <a:close/>
                <a:moveTo>
                  <a:pt x="271964" y="1783051"/>
                </a:moveTo>
                <a:cubicBezTo>
                  <a:pt x="232309" y="1732702"/>
                  <a:pt x="160162" y="1795365"/>
                  <a:pt x="164466" y="1844257"/>
                </a:cubicBezTo>
                <a:cubicBezTo>
                  <a:pt x="167778" y="1881897"/>
                  <a:pt x="217492" y="1923135"/>
                  <a:pt x="240508" y="1952363"/>
                </a:cubicBezTo>
                <a:cubicBezTo>
                  <a:pt x="272268" y="1992668"/>
                  <a:pt x="309460" y="2062415"/>
                  <a:pt x="351137" y="2092823"/>
                </a:cubicBezTo>
                <a:cubicBezTo>
                  <a:pt x="391972" y="2122635"/>
                  <a:pt x="459952" y="2099304"/>
                  <a:pt x="459816" y="2039797"/>
                </a:cubicBezTo>
                <a:cubicBezTo>
                  <a:pt x="459718" y="1999065"/>
                  <a:pt x="405603" y="1952726"/>
                  <a:pt x="382593" y="1923511"/>
                </a:cubicBezTo>
                <a:cubicBezTo>
                  <a:pt x="345734" y="1876706"/>
                  <a:pt x="308873" y="1829886"/>
                  <a:pt x="272009" y="1783051"/>
                </a:cubicBezTo>
                <a:close/>
                <a:moveTo>
                  <a:pt x="741171" y="2048364"/>
                </a:moveTo>
                <a:cubicBezTo>
                  <a:pt x="722024" y="1981774"/>
                  <a:pt x="632027" y="2040348"/>
                  <a:pt x="625797" y="2085117"/>
                </a:cubicBezTo>
                <a:cubicBezTo>
                  <a:pt x="620820" y="2120853"/>
                  <a:pt x="645930" y="2170366"/>
                  <a:pt x="655671" y="2204242"/>
                </a:cubicBezTo>
                <a:cubicBezTo>
                  <a:pt x="665193" y="2237346"/>
                  <a:pt x="671227" y="2304410"/>
                  <a:pt x="692169" y="2331182"/>
                </a:cubicBezTo>
                <a:cubicBezTo>
                  <a:pt x="729213" y="2378492"/>
                  <a:pt x="798891" y="2356612"/>
                  <a:pt x="807543" y="2294429"/>
                </a:cubicBezTo>
                <a:cubicBezTo>
                  <a:pt x="817117" y="2225693"/>
                  <a:pt x="760324" y="2114916"/>
                  <a:pt x="741197" y="2048384"/>
                </a:cubicBezTo>
                <a:close/>
                <a:moveTo>
                  <a:pt x="1275831" y="2199128"/>
                </a:moveTo>
                <a:cubicBezTo>
                  <a:pt x="1220956" y="2182764"/>
                  <a:pt x="1129636" y="2098481"/>
                  <a:pt x="1074899" y="2114735"/>
                </a:cubicBezTo>
                <a:cubicBezTo>
                  <a:pt x="1002142" y="2136348"/>
                  <a:pt x="1025146" y="2208882"/>
                  <a:pt x="1069713" y="2240502"/>
                </a:cubicBezTo>
                <a:cubicBezTo>
                  <a:pt x="1114697" y="2272426"/>
                  <a:pt x="1209004" y="2332400"/>
                  <a:pt x="1264890" y="2309659"/>
                </a:cubicBezTo>
                <a:cubicBezTo>
                  <a:pt x="1308796" y="2291830"/>
                  <a:pt x="1333750" y="2216406"/>
                  <a:pt x="1275856" y="2199122"/>
                </a:cubicBezTo>
                <a:close/>
                <a:moveTo>
                  <a:pt x="1528291" y="2067735"/>
                </a:moveTo>
                <a:cubicBezTo>
                  <a:pt x="1477268" y="2053905"/>
                  <a:pt x="1419043" y="2027185"/>
                  <a:pt x="1366483" y="2023867"/>
                </a:cubicBezTo>
                <a:cubicBezTo>
                  <a:pt x="1300824" y="2019726"/>
                  <a:pt x="1242683" y="2099388"/>
                  <a:pt x="1315109" y="2137217"/>
                </a:cubicBezTo>
                <a:cubicBezTo>
                  <a:pt x="1353999" y="2157528"/>
                  <a:pt x="1427650" y="2175402"/>
                  <a:pt x="1471045" y="2179491"/>
                </a:cubicBezTo>
                <a:cubicBezTo>
                  <a:pt x="1531227" y="2185168"/>
                  <a:pt x="1614782" y="2091196"/>
                  <a:pt x="1528317" y="2067755"/>
                </a:cubicBezTo>
                <a:close/>
                <a:moveTo>
                  <a:pt x="1871559" y="2036770"/>
                </a:moveTo>
                <a:cubicBezTo>
                  <a:pt x="1800365" y="2019233"/>
                  <a:pt x="1760471" y="2139277"/>
                  <a:pt x="1725722" y="2181604"/>
                </a:cubicBezTo>
                <a:cubicBezTo>
                  <a:pt x="1700586" y="2212232"/>
                  <a:pt x="1571057" y="2324494"/>
                  <a:pt x="1679210" y="2344001"/>
                </a:cubicBezTo>
                <a:cubicBezTo>
                  <a:pt x="1764683" y="2359438"/>
                  <a:pt x="1974327" y="2062104"/>
                  <a:pt x="1871585" y="2036790"/>
                </a:cubicBezTo>
                <a:close/>
                <a:moveTo>
                  <a:pt x="2227863" y="2145000"/>
                </a:moveTo>
                <a:cubicBezTo>
                  <a:pt x="2183204" y="2113536"/>
                  <a:pt x="2072874" y="2018319"/>
                  <a:pt x="2045514" y="2128150"/>
                </a:cubicBezTo>
                <a:cubicBezTo>
                  <a:pt x="2031903" y="2182699"/>
                  <a:pt x="2127870" y="2253055"/>
                  <a:pt x="2174123" y="2255687"/>
                </a:cubicBezTo>
                <a:cubicBezTo>
                  <a:pt x="2227390" y="2258745"/>
                  <a:pt x="2281207" y="2182563"/>
                  <a:pt x="2227889" y="2145000"/>
                </a:cubicBezTo>
                <a:close/>
                <a:moveTo>
                  <a:pt x="1945418" y="2245978"/>
                </a:moveTo>
                <a:cubicBezTo>
                  <a:pt x="1874256" y="2268188"/>
                  <a:pt x="1858220" y="2455413"/>
                  <a:pt x="1956255" y="2432626"/>
                </a:cubicBezTo>
                <a:cubicBezTo>
                  <a:pt x="2032719" y="2414850"/>
                  <a:pt x="2037918" y="2217106"/>
                  <a:pt x="1945444" y="2245978"/>
                </a:cubicBezTo>
                <a:close/>
                <a:moveTo>
                  <a:pt x="2541082" y="1887587"/>
                </a:moveTo>
                <a:cubicBezTo>
                  <a:pt x="2429598" y="1860122"/>
                  <a:pt x="2390708" y="2138552"/>
                  <a:pt x="2494602" y="2135868"/>
                </a:cubicBezTo>
                <a:cubicBezTo>
                  <a:pt x="2538542" y="2134734"/>
                  <a:pt x="2557177" y="2098163"/>
                  <a:pt x="2562245" y="2062149"/>
                </a:cubicBezTo>
                <a:cubicBezTo>
                  <a:pt x="2567943" y="2022020"/>
                  <a:pt x="2596189" y="1901133"/>
                  <a:pt x="2541141" y="1887575"/>
                </a:cubicBezTo>
                <a:close/>
                <a:moveTo>
                  <a:pt x="898429" y="157851"/>
                </a:moveTo>
                <a:cubicBezTo>
                  <a:pt x="941108" y="153833"/>
                  <a:pt x="984019" y="152854"/>
                  <a:pt x="1026837" y="154921"/>
                </a:cubicBezTo>
                <a:cubicBezTo>
                  <a:pt x="1063134" y="156755"/>
                  <a:pt x="1111637" y="173469"/>
                  <a:pt x="1147085" y="165083"/>
                </a:cubicBezTo>
                <a:cubicBezTo>
                  <a:pt x="1208330" y="150592"/>
                  <a:pt x="1227827" y="81876"/>
                  <a:pt x="1171981" y="51358"/>
                </a:cubicBezTo>
                <a:cubicBezTo>
                  <a:pt x="1119784" y="22842"/>
                  <a:pt x="974899" y="26853"/>
                  <a:pt x="918296" y="40988"/>
                </a:cubicBezTo>
                <a:cubicBezTo>
                  <a:pt x="861102" y="55304"/>
                  <a:pt x="810843" y="165926"/>
                  <a:pt x="898487" y="157844"/>
                </a:cubicBezTo>
                <a:close/>
                <a:moveTo>
                  <a:pt x="1383257" y="100262"/>
                </a:moveTo>
                <a:cubicBezTo>
                  <a:pt x="1395721" y="131085"/>
                  <a:pt x="1369062" y="162633"/>
                  <a:pt x="1412120" y="182167"/>
                </a:cubicBezTo>
                <a:cubicBezTo>
                  <a:pt x="1473897" y="210190"/>
                  <a:pt x="1509572" y="127358"/>
                  <a:pt x="1504807" y="80418"/>
                </a:cubicBezTo>
                <a:cubicBezTo>
                  <a:pt x="1490522" y="-60826"/>
                  <a:pt x="1346299" y="8798"/>
                  <a:pt x="1383329" y="100255"/>
                </a:cubicBezTo>
                <a:close/>
                <a:moveTo>
                  <a:pt x="1731173" y="248880"/>
                </a:moveTo>
                <a:cubicBezTo>
                  <a:pt x="1789171" y="266288"/>
                  <a:pt x="1912083" y="331836"/>
                  <a:pt x="1970605" y="300643"/>
                </a:cubicBezTo>
                <a:cubicBezTo>
                  <a:pt x="2020093" y="274246"/>
                  <a:pt x="2018239" y="218388"/>
                  <a:pt x="1974495" y="193210"/>
                </a:cubicBezTo>
                <a:cubicBezTo>
                  <a:pt x="1928786" y="166911"/>
                  <a:pt x="1790921" y="118188"/>
                  <a:pt x="1742153" y="138285"/>
                </a:cubicBezTo>
                <a:cubicBezTo>
                  <a:pt x="1698460" y="156295"/>
                  <a:pt x="1673259" y="231467"/>
                  <a:pt x="1731245" y="248874"/>
                </a:cubicBezTo>
                <a:close/>
                <a:moveTo>
                  <a:pt x="630361" y="236075"/>
                </a:moveTo>
                <a:cubicBezTo>
                  <a:pt x="681566" y="207079"/>
                  <a:pt x="779899" y="37190"/>
                  <a:pt x="661064" y="40839"/>
                </a:cubicBezTo>
                <a:cubicBezTo>
                  <a:pt x="610346" y="42401"/>
                  <a:pt x="610507" y="84721"/>
                  <a:pt x="595866" y="117676"/>
                </a:cubicBezTo>
                <a:cubicBezTo>
                  <a:pt x="595055" y="119497"/>
                  <a:pt x="587737" y="141441"/>
                  <a:pt x="594530" y="127825"/>
                </a:cubicBezTo>
                <a:cubicBezTo>
                  <a:pt x="583971" y="148998"/>
                  <a:pt x="558933" y="154856"/>
                  <a:pt x="552665" y="181778"/>
                </a:cubicBezTo>
                <a:cubicBezTo>
                  <a:pt x="541970" y="227746"/>
                  <a:pt x="587861" y="260164"/>
                  <a:pt x="630361" y="236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 name="Google Shape;50;p6"/>
          <p:cNvSpPr/>
          <p:nvPr/>
        </p:nvSpPr>
        <p:spPr>
          <a:xfrm>
            <a:off x="8237775" y="436811"/>
            <a:ext cx="1780932" cy="1755838"/>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rgbClr val="1D1D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 name="Google Shape;51;p6"/>
          <p:cNvSpPr/>
          <p:nvPr/>
        </p:nvSpPr>
        <p:spPr>
          <a:xfrm>
            <a:off x="602736" y="4310518"/>
            <a:ext cx="2574272" cy="1045975"/>
          </a:xfrm>
          <a:custGeom>
            <a:avLst/>
            <a:gdLst/>
            <a:ahLst/>
            <a:cxnLst/>
            <a:rect l="l" t="t" r="r" b="b"/>
            <a:pathLst>
              <a:path w="2884338" h="1095262" extrusionOk="0">
                <a:moveTo>
                  <a:pt x="2886374" y="595499"/>
                </a:moveTo>
                <a:cubicBezTo>
                  <a:pt x="2877559" y="509388"/>
                  <a:pt x="2497157" y="610606"/>
                  <a:pt x="2431265" y="621150"/>
                </a:cubicBezTo>
                <a:cubicBezTo>
                  <a:pt x="2253853" y="649536"/>
                  <a:pt x="2076173" y="676188"/>
                  <a:pt x="1898226" y="701104"/>
                </a:cubicBezTo>
                <a:cubicBezTo>
                  <a:pt x="2078615" y="667637"/>
                  <a:pt x="2257925" y="628938"/>
                  <a:pt x="2436158" y="585007"/>
                </a:cubicBezTo>
                <a:cubicBezTo>
                  <a:pt x="2496380" y="570133"/>
                  <a:pt x="2827780" y="532713"/>
                  <a:pt x="2785021" y="422875"/>
                </a:cubicBezTo>
                <a:cubicBezTo>
                  <a:pt x="2761343" y="362040"/>
                  <a:pt x="2662361" y="406356"/>
                  <a:pt x="2618695" y="415208"/>
                </a:cubicBezTo>
                <a:lnTo>
                  <a:pt x="2336425" y="472402"/>
                </a:lnTo>
                <a:lnTo>
                  <a:pt x="1771872" y="586782"/>
                </a:lnTo>
                <a:cubicBezTo>
                  <a:pt x="2000565" y="531274"/>
                  <a:pt x="2227073" y="466498"/>
                  <a:pt x="2449148" y="388469"/>
                </a:cubicBezTo>
                <a:cubicBezTo>
                  <a:pt x="2510775" y="366823"/>
                  <a:pt x="2698173" y="330789"/>
                  <a:pt x="2719672" y="258638"/>
                </a:cubicBezTo>
                <a:cubicBezTo>
                  <a:pt x="2758012" y="129993"/>
                  <a:pt x="2505589" y="246726"/>
                  <a:pt x="2467446" y="259163"/>
                </a:cubicBezTo>
                <a:cubicBezTo>
                  <a:pt x="2520465" y="236998"/>
                  <a:pt x="2573550" y="214775"/>
                  <a:pt x="2627465" y="194840"/>
                </a:cubicBezTo>
                <a:cubicBezTo>
                  <a:pt x="2667100" y="180174"/>
                  <a:pt x="2727450" y="171613"/>
                  <a:pt x="2748574" y="130330"/>
                </a:cubicBezTo>
                <a:cubicBezTo>
                  <a:pt x="2813922" y="2619"/>
                  <a:pt x="2593798" y="90687"/>
                  <a:pt x="2557754" y="103072"/>
                </a:cubicBezTo>
                <a:cubicBezTo>
                  <a:pt x="2589974" y="78749"/>
                  <a:pt x="2595717" y="27531"/>
                  <a:pt x="2557060" y="6339"/>
                </a:cubicBezTo>
                <a:cubicBezTo>
                  <a:pt x="2522429" y="-12650"/>
                  <a:pt x="2430020" y="16624"/>
                  <a:pt x="2393762" y="21355"/>
                </a:cubicBezTo>
                <a:cubicBezTo>
                  <a:pt x="2275925" y="36727"/>
                  <a:pt x="2158175" y="52735"/>
                  <a:pt x="2040511" y="69378"/>
                </a:cubicBezTo>
                <a:cubicBezTo>
                  <a:pt x="1805171" y="102646"/>
                  <a:pt x="1570210" y="138477"/>
                  <a:pt x="1335631" y="176869"/>
                </a:cubicBezTo>
                <a:cubicBezTo>
                  <a:pt x="1108220" y="214082"/>
                  <a:pt x="881219" y="253706"/>
                  <a:pt x="654629" y="295741"/>
                </a:cubicBezTo>
                <a:cubicBezTo>
                  <a:pt x="542890" y="316479"/>
                  <a:pt x="431262" y="337801"/>
                  <a:pt x="319747" y="359707"/>
                </a:cubicBezTo>
                <a:cubicBezTo>
                  <a:pt x="281273" y="367263"/>
                  <a:pt x="221570" y="367257"/>
                  <a:pt x="196402" y="402888"/>
                </a:cubicBezTo>
                <a:cubicBezTo>
                  <a:pt x="179186" y="427256"/>
                  <a:pt x="177605" y="470244"/>
                  <a:pt x="209021" y="485279"/>
                </a:cubicBezTo>
                <a:cubicBezTo>
                  <a:pt x="168310" y="502531"/>
                  <a:pt x="92027" y="527645"/>
                  <a:pt x="72446" y="571533"/>
                </a:cubicBezTo>
                <a:cubicBezTo>
                  <a:pt x="64522" y="585533"/>
                  <a:pt x="63290" y="602347"/>
                  <a:pt x="69089" y="617353"/>
                </a:cubicBezTo>
                <a:lnTo>
                  <a:pt x="45281" y="623114"/>
                </a:lnTo>
                <a:cubicBezTo>
                  <a:pt x="25117" y="644598"/>
                  <a:pt x="-3901" y="651215"/>
                  <a:pt x="435" y="688707"/>
                </a:cubicBezTo>
                <a:cubicBezTo>
                  <a:pt x="10481" y="775608"/>
                  <a:pt x="292525" y="734947"/>
                  <a:pt x="357574" y="733424"/>
                </a:cubicBezTo>
                <a:cubicBezTo>
                  <a:pt x="309980" y="740735"/>
                  <a:pt x="212988" y="744928"/>
                  <a:pt x="228706" y="820916"/>
                </a:cubicBezTo>
                <a:cubicBezTo>
                  <a:pt x="243179" y="890844"/>
                  <a:pt x="391396" y="857856"/>
                  <a:pt x="441142" y="856418"/>
                </a:cubicBezTo>
                <a:cubicBezTo>
                  <a:pt x="397994" y="865160"/>
                  <a:pt x="338940" y="864195"/>
                  <a:pt x="312760" y="905063"/>
                </a:cubicBezTo>
                <a:cubicBezTo>
                  <a:pt x="296906" y="929807"/>
                  <a:pt x="292667" y="977065"/>
                  <a:pt x="328466" y="987084"/>
                </a:cubicBezTo>
                <a:cubicBezTo>
                  <a:pt x="269968" y="1003734"/>
                  <a:pt x="266527" y="1085490"/>
                  <a:pt x="326702" y="1099255"/>
                </a:cubicBezTo>
                <a:cubicBezTo>
                  <a:pt x="373156" y="1109877"/>
                  <a:pt x="454080" y="1077752"/>
                  <a:pt x="500961" y="1069774"/>
                </a:cubicBezTo>
                <a:cubicBezTo>
                  <a:pt x="564529" y="1058972"/>
                  <a:pt x="628201" y="1048819"/>
                  <a:pt x="691977" y="1039314"/>
                </a:cubicBezTo>
                <a:cubicBezTo>
                  <a:pt x="947113" y="1001141"/>
                  <a:pt x="1203457" y="971809"/>
                  <a:pt x="1459404" y="939573"/>
                </a:cubicBezTo>
                <a:cubicBezTo>
                  <a:pt x="1715352" y="907338"/>
                  <a:pt x="1970982" y="872322"/>
                  <a:pt x="2224163" y="822847"/>
                </a:cubicBezTo>
                <a:cubicBezTo>
                  <a:pt x="2344034" y="799425"/>
                  <a:pt x="2463258" y="772705"/>
                  <a:pt x="2581367" y="741558"/>
                </a:cubicBezTo>
                <a:cubicBezTo>
                  <a:pt x="2646520" y="724390"/>
                  <a:pt x="2896486" y="693956"/>
                  <a:pt x="2886374" y="595499"/>
                </a:cubicBezTo>
                <a:close/>
                <a:moveTo>
                  <a:pt x="1690249" y="349622"/>
                </a:moveTo>
                <a:cubicBezTo>
                  <a:pt x="1627798" y="355313"/>
                  <a:pt x="1565198" y="359344"/>
                  <a:pt x="1502566" y="362441"/>
                </a:cubicBezTo>
                <a:cubicBezTo>
                  <a:pt x="1834252" y="276318"/>
                  <a:pt x="2162243" y="167828"/>
                  <a:pt x="2502913" y="121782"/>
                </a:cubicBezTo>
                <a:cubicBezTo>
                  <a:pt x="2368202" y="167226"/>
                  <a:pt x="2232582" y="209820"/>
                  <a:pt x="2096052" y="249565"/>
                </a:cubicBezTo>
                <a:cubicBezTo>
                  <a:pt x="1964364" y="287905"/>
                  <a:pt x="1827148" y="337153"/>
                  <a:pt x="1690249" y="349622"/>
                </a:cubicBezTo>
                <a:close/>
                <a:moveTo>
                  <a:pt x="1068042" y="342934"/>
                </a:moveTo>
                <a:cubicBezTo>
                  <a:pt x="1018982" y="350757"/>
                  <a:pt x="969624" y="356706"/>
                  <a:pt x="920202" y="361761"/>
                </a:cubicBezTo>
                <a:cubicBezTo>
                  <a:pt x="1051792" y="338430"/>
                  <a:pt x="1183528" y="315916"/>
                  <a:pt x="1315408" y="294218"/>
                </a:cubicBezTo>
                <a:cubicBezTo>
                  <a:pt x="1233512" y="313006"/>
                  <a:pt x="1151078" y="329694"/>
                  <a:pt x="1068068" y="342934"/>
                </a:cubicBezTo>
                <a:close/>
                <a:moveTo>
                  <a:pt x="1057302" y="492642"/>
                </a:moveTo>
                <a:cubicBezTo>
                  <a:pt x="787302" y="540682"/>
                  <a:pt x="515627" y="577344"/>
                  <a:pt x="242279" y="602628"/>
                </a:cubicBezTo>
                <a:cubicBezTo>
                  <a:pt x="504754" y="516997"/>
                  <a:pt x="783303" y="500944"/>
                  <a:pt x="1057328" y="4926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 name="Google Shape;52;p6"/>
          <p:cNvSpPr txBox="1">
            <a:spLocks noGrp="1"/>
          </p:cNvSpPr>
          <p:nvPr>
            <p:ph type="title"/>
          </p:nvPr>
        </p:nvSpPr>
        <p:spPr>
          <a:xfrm>
            <a:off x="1216025" y="1003175"/>
            <a:ext cx="6711900" cy="623100"/>
          </a:xfrm>
          <a:prstGeom prst="rect">
            <a:avLst/>
          </a:prstGeom>
        </p:spPr>
        <p:txBody>
          <a:bodyPr spcFirstLastPara="1" wrap="square" lIns="0" tIns="0" rIns="0" bIns="0"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53" name="Google Shape;53;p6"/>
          <p:cNvSpPr txBox="1">
            <a:spLocks noGrp="1"/>
          </p:cNvSpPr>
          <p:nvPr>
            <p:ph type="body" idx="1"/>
          </p:nvPr>
        </p:nvSpPr>
        <p:spPr>
          <a:xfrm>
            <a:off x="1216025" y="1863125"/>
            <a:ext cx="2988000" cy="30627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54" name="Google Shape;54;p6"/>
          <p:cNvSpPr txBox="1">
            <a:spLocks noGrp="1"/>
          </p:cNvSpPr>
          <p:nvPr>
            <p:ph type="body" idx="2"/>
          </p:nvPr>
        </p:nvSpPr>
        <p:spPr>
          <a:xfrm>
            <a:off x="4939920" y="1863125"/>
            <a:ext cx="2988000" cy="30627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55" name="Google Shape;55;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6"/>
        <p:cNvGrpSpPr/>
        <p:nvPr/>
      </p:nvGrpSpPr>
      <p:grpSpPr>
        <a:xfrm>
          <a:off x="0" y="0"/>
          <a:ext cx="0" cy="0"/>
          <a:chOff x="0" y="0"/>
          <a:chExt cx="0" cy="0"/>
        </a:xfrm>
      </p:grpSpPr>
      <p:sp>
        <p:nvSpPr>
          <p:cNvPr id="57" name="Google Shape;57;p7"/>
          <p:cNvSpPr/>
          <p:nvPr/>
        </p:nvSpPr>
        <p:spPr>
          <a:xfrm>
            <a:off x="7685537" y="1390705"/>
            <a:ext cx="2138785" cy="2202352"/>
          </a:xfrm>
          <a:custGeom>
            <a:avLst/>
            <a:gdLst/>
            <a:ahLst/>
            <a:cxnLst/>
            <a:rect l="l" t="t" r="r" b="b"/>
            <a:pathLst>
              <a:path w="2171355" h="2235890" extrusionOk="0">
                <a:moveTo>
                  <a:pt x="521783" y="906652"/>
                </a:moveTo>
                <a:cubicBezTo>
                  <a:pt x="579807" y="973404"/>
                  <a:pt x="695621" y="906418"/>
                  <a:pt x="718612" y="840988"/>
                </a:cubicBezTo>
                <a:cubicBezTo>
                  <a:pt x="735976" y="791591"/>
                  <a:pt x="742160" y="618993"/>
                  <a:pt x="642776" y="689407"/>
                </a:cubicBezTo>
                <a:cubicBezTo>
                  <a:pt x="635646" y="596615"/>
                  <a:pt x="535012" y="675759"/>
                  <a:pt x="515613" y="714268"/>
                </a:cubicBezTo>
                <a:cubicBezTo>
                  <a:pt x="488623" y="767819"/>
                  <a:pt x="478862" y="857280"/>
                  <a:pt x="521783" y="906652"/>
                </a:cubicBezTo>
                <a:close/>
                <a:moveTo>
                  <a:pt x="1112088" y="737126"/>
                </a:moveTo>
                <a:cubicBezTo>
                  <a:pt x="1219281" y="749757"/>
                  <a:pt x="1322093" y="648649"/>
                  <a:pt x="1292115" y="540108"/>
                </a:cubicBezTo>
                <a:cubicBezTo>
                  <a:pt x="1254055" y="402416"/>
                  <a:pt x="1119250" y="455410"/>
                  <a:pt x="1105379" y="575578"/>
                </a:cubicBezTo>
                <a:cubicBezTo>
                  <a:pt x="1097983" y="512636"/>
                  <a:pt x="1183936" y="477069"/>
                  <a:pt x="1169949" y="420180"/>
                </a:cubicBezTo>
                <a:cubicBezTo>
                  <a:pt x="1148054" y="331140"/>
                  <a:pt x="1053733" y="420031"/>
                  <a:pt x="1029945" y="454315"/>
                </a:cubicBezTo>
                <a:cubicBezTo>
                  <a:pt x="964979" y="548047"/>
                  <a:pt x="968097" y="720152"/>
                  <a:pt x="1112088" y="737126"/>
                </a:cubicBezTo>
                <a:close/>
                <a:moveTo>
                  <a:pt x="1602224" y="925777"/>
                </a:moveTo>
                <a:cubicBezTo>
                  <a:pt x="1719801" y="909873"/>
                  <a:pt x="1761504" y="744481"/>
                  <a:pt x="1611460" y="766192"/>
                </a:cubicBezTo>
                <a:cubicBezTo>
                  <a:pt x="1575733" y="771377"/>
                  <a:pt x="1539851" y="786218"/>
                  <a:pt x="1533998" y="827708"/>
                </a:cubicBezTo>
                <a:cubicBezTo>
                  <a:pt x="1529351" y="860650"/>
                  <a:pt x="1561150" y="931337"/>
                  <a:pt x="1602224" y="925777"/>
                </a:cubicBezTo>
                <a:close/>
                <a:moveTo>
                  <a:pt x="1276592" y="992218"/>
                </a:moveTo>
                <a:cubicBezTo>
                  <a:pt x="1097763" y="948641"/>
                  <a:pt x="1023807" y="1258736"/>
                  <a:pt x="1225289" y="1268704"/>
                </a:cubicBezTo>
                <a:cubicBezTo>
                  <a:pt x="1297599" y="1272275"/>
                  <a:pt x="1364645" y="1216280"/>
                  <a:pt x="1375703" y="1144790"/>
                </a:cubicBezTo>
                <a:cubicBezTo>
                  <a:pt x="1382787" y="1098906"/>
                  <a:pt x="1368275" y="1073968"/>
                  <a:pt x="1337993" y="1044039"/>
                </a:cubicBezTo>
                <a:cubicBezTo>
                  <a:pt x="1332269" y="1038381"/>
                  <a:pt x="1317900" y="1040384"/>
                  <a:pt x="1311904" y="1035614"/>
                </a:cubicBezTo>
                <a:cubicBezTo>
                  <a:pt x="1290372" y="1018362"/>
                  <a:pt x="1317038" y="1002076"/>
                  <a:pt x="1276592" y="992218"/>
                </a:cubicBezTo>
                <a:close/>
                <a:moveTo>
                  <a:pt x="1256991" y="1150798"/>
                </a:moveTo>
                <a:cubicBezTo>
                  <a:pt x="1255047" y="1160713"/>
                  <a:pt x="1248319" y="1152509"/>
                  <a:pt x="1239491" y="1148795"/>
                </a:cubicBezTo>
                <a:cubicBezTo>
                  <a:pt x="1252795" y="1143274"/>
                  <a:pt x="1258629" y="1143941"/>
                  <a:pt x="1256991" y="1150798"/>
                </a:cubicBezTo>
                <a:close/>
                <a:moveTo>
                  <a:pt x="874962" y="976042"/>
                </a:moveTo>
                <a:cubicBezTo>
                  <a:pt x="829344" y="966185"/>
                  <a:pt x="775527" y="1015491"/>
                  <a:pt x="794279" y="1062587"/>
                </a:cubicBezTo>
                <a:cubicBezTo>
                  <a:pt x="808084" y="1097279"/>
                  <a:pt x="879097" y="1109586"/>
                  <a:pt x="912135" y="1101271"/>
                </a:cubicBezTo>
                <a:cubicBezTo>
                  <a:pt x="951569" y="1091356"/>
                  <a:pt x="985410" y="1040766"/>
                  <a:pt x="965680" y="1001174"/>
                </a:cubicBezTo>
                <a:cubicBezTo>
                  <a:pt x="942527" y="954733"/>
                  <a:pt x="910579" y="983735"/>
                  <a:pt x="874962" y="976042"/>
                </a:cubicBezTo>
                <a:close/>
                <a:moveTo>
                  <a:pt x="501307" y="1366267"/>
                </a:moveTo>
                <a:cubicBezTo>
                  <a:pt x="580792" y="1337906"/>
                  <a:pt x="649459" y="1248963"/>
                  <a:pt x="630461" y="1161770"/>
                </a:cubicBezTo>
                <a:cubicBezTo>
                  <a:pt x="612811" y="1080721"/>
                  <a:pt x="535991" y="1053650"/>
                  <a:pt x="468050" y="1097921"/>
                </a:cubicBezTo>
                <a:cubicBezTo>
                  <a:pt x="461569" y="1057383"/>
                  <a:pt x="418355" y="1053300"/>
                  <a:pt x="387678" y="1066631"/>
                </a:cubicBezTo>
                <a:cubicBezTo>
                  <a:pt x="337185" y="1088550"/>
                  <a:pt x="306605" y="1162010"/>
                  <a:pt x="304797" y="1211919"/>
                </a:cubicBezTo>
                <a:cubicBezTo>
                  <a:pt x="300940" y="1317550"/>
                  <a:pt x="396434" y="1403681"/>
                  <a:pt x="501307" y="1366267"/>
                </a:cubicBezTo>
                <a:close/>
                <a:moveTo>
                  <a:pt x="512138" y="1224284"/>
                </a:moveTo>
                <a:cubicBezTo>
                  <a:pt x="506059" y="1245412"/>
                  <a:pt x="484397" y="1264057"/>
                  <a:pt x="461582" y="1257492"/>
                </a:cubicBezTo>
                <a:cubicBezTo>
                  <a:pt x="480341" y="1249640"/>
                  <a:pt x="497482" y="1238381"/>
                  <a:pt x="512138" y="1224284"/>
                </a:cubicBezTo>
                <a:close/>
                <a:moveTo>
                  <a:pt x="924716" y="1292216"/>
                </a:moveTo>
                <a:cubicBezTo>
                  <a:pt x="895179" y="1274666"/>
                  <a:pt x="859977" y="1247382"/>
                  <a:pt x="822850" y="1263953"/>
                </a:cubicBezTo>
                <a:cubicBezTo>
                  <a:pt x="779578" y="1283273"/>
                  <a:pt x="769746" y="1335191"/>
                  <a:pt x="789294" y="1375690"/>
                </a:cubicBezTo>
                <a:cubicBezTo>
                  <a:pt x="847597" y="1496460"/>
                  <a:pt x="1007208" y="1341218"/>
                  <a:pt x="924716" y="1292216"/>
                </a:cubicBezTo>
                <a:close/>
                <a:moveTo>
                  <a:pt x="1570930" y="1379993"/>
                </a:moveTo>
                <a:cubicBezTo>
                  <a:pt x="1672783" y="1556654"/>
                  <a:pt x="1967472" y="1327498"/>
                  <a:pt x="1885939" y="1167421"/>
                </a:cubicBezTo>
                <a:cubicBezTo>
                  <a:pt x="1863901" y="1124097"/>
                  <a:pt x="1831908" y="1119217"/>
                  <a:pt x="1789874" y="1105309"/>
                </a:cubicBezTo>
                <a:cubicBezTo>
                  <a:pt x="1749999" y="1092114"/>
                  <a:pt x="1721765" y="1065452"/>
                  <a:pt x="1675667" y="1095244"/>
                </a:cubicBezTo>
                <a:cubicBezTo>
                  <a:pt x="1590265" y="1150506"/>
                  <a:pt x="1515279" y="1283500"/>
                  <a:pt x="1570930" y="1379993"/>
                </a:cubicBezTo>
                <a:close/>
                <a:moveTo>
                  <a:pt x="1764570" y="1221731"/>
                </a:moveTo>
                <a:cubicBezTo>
                  <a:pt x="1804594" y="1233481"/>
                  <a:pt x="1759787" y="1291536"/>
                  <a:pt x="1746279" y="1305684"/>
                </a:cubicBezTo>
                <a:cubicBezTo>
                  <a:pt x="1747024" y="1290791"/>
                  <a:pt x="1725304" y="1210227"/>
                  <a:pt x="1764570" y="1221757"/>
                </a:cubicBezTo>
                <a:close/>
                <a:moveTo>
                  <a:pt x="1451467" y="1581152"/>
                </a:moveTo>
                <a:cubicBezTo>
                  <a:pt x="1402673" y="1552156"/>
                  <a:pt x="1323422" y="1544814"/>
                  <a:pt x="1275879" y="1578884"/>
                </a:cubicBezTo>
                <a:cubicBezTo>
                  <a:pt x="1220202" y="1618792"/>
                  <a:pt x="1197166" y="1700211"/>
                  <a:pt x="1246186" y="1754333"/>
                </a:cubicBezTo>
                <a:cubicBezTo>
                  <a:pt x="1365455" y="1886030"/>
                  <a:pt x="1560586" y="1646012"/>
                  <a:pt x="1451467" y="1581178"/>
                </a:cubicBezTo>
                <a:close/>
                <a:moveTo>
                  <a:pt x="879901" y="1594664"/>
                </a:moveTo>
                <a:cubicBezTo>
                  <a:pt x="825695" y="1596906"/>
                  <a:pt x="754540" y="1653562"/>
                  <a:pt x="740935" y="1706971"/>
                </a:cubicBezTo>
                <a:cubicBezTo>
                  <a:pt x="725411" y="1767891"/>
                  <a:pt x="796372" y="1820910"/>
                  <a:pt x="849042" y="1823957"/>
                </a:cubicBezTo>
                <a:cubicBezTo>
                  <a:pt x="993771" y="1832356"/>
                  <a:pt x="1036356" y="1588203"/>
                  <a:pt x="879901" y="1594690"/>
                </a:cubicBezTo>
                <a:close/>
                <a:moveTo>
                  <a:pt x="601838" y="1494477"/>
                </a:moveTo>
                <a:cubicBezTo>
                  <a:pt x="546303" y="1429429"/>
                  <a:pt x="343512" y="1604547"/>
                  <a:pt x="483224" y="1665228"/>
                </a:cubicBezTo>
                <a:cubicBezTo>
                  <a:pt x="585783" y="1709790"/>
                  <a:pt x="673577" y="1578566"/>
                  <a:pt x="601812" y="1494503"/>
                </a:cubicBezTo>
                <a:close/>
                <a:moveTo>
                  <a:pt x="1938356" y="1635571"/>
                </a:moveTo>
                <a:cubicBezTo>
                  <a:pt x="1900114" y="1552831"/>
                  <a:pt x="1802844" y="1664573"/>
                  <a:pt x="1789862" y="1706815"/>
                </a:cubicBezTo>
                <a:cubicBezTo>
                  <a:pt x="1769278" y="1769489"/>
                  <a:pt x="1803405" y="1836979"/>
                  <a:pt x="1866087" y="1857560"/>
                </a:cubicBezTo>
                <a:cubicBezTo>
                  <a:pt x="1872124" y="1859542"/>
                  <a:pt x="1878309" y="1861040"/>
                  <a:pt x="1884585" y="1862038"/>
                </a:cubicBezTo>
                <a:cubicBezTo>
                  <a:pt x="2053522" y="1891267"/>
                  <a:pt x="2105959" y="1610711"/>
                  <a:pt x="1938311" y="1635597"/>
                </a:cubicBezTo>
                <a:close/>
                <a:moveTo>
                  <a:pt x="1645865" y="1846847"/>
                </a:moveTo>
                <a:cubicBezTo>
                  <a:pt x="1626653" y="1832356"/>
                  <a:pt x="1573082" y="1845434"/>
                  <a:pt x="1554603" y="1852129"/>
                </a:cubicBezTo>
                <a:cubicBezTo>
                  <a:pt x="1524697" y="1862958"/>
                  <a:pt x="1493792" y="1880677"/>
                  <a:pt x="1490733" y="1917183"/>
                </a:cubicBezTo>
                <a:cubicBezTo>
                  <a:pt x="1490169" y="1923937"/>
                  <a:pt x="1502108" y="1988090"/>
                  <a:pt x="1506827" y="1998511"/>
                </a:cubicBezTo>
                <a:cubicBezTo>
                  <a:pt x="1566581" y="2130714"/>
                  <a:pt x="1777845" y="1946477"/>
                  <a:pt x="1645826" y="1846892"/>
                </a:cubicBezTo>
                <a:close/>
                <a:moveTo>
                  <a:pt x="1231039" y="1960177"/>
                </a:moveTo>
                <a:cubicBezTo>
                  <a:pt x="1206765" y="1957339"/>
                  <a:pt x="1186834" y="1968978"/>
                  <a:pt x="1164815" y="1968039"/>
                </a:cubicBezTo>
                <a:cubicBezTo>
                  <a:pt x="1145299" y="1967209"/>
                  <a:pt x="1129536" y="1957514"/>
                  <a:pt x="1107284" y="1958408"/>
                </a:cubicBezTo>
                <a:cubicBezTo>
                  <a:pt x="1066923" y="1960035"/>
                  <a:pt x="1022628" y="2003158"/>
                  <a:pt x="1003837" y="2036340"/>
                </a:cubicBezTo>
                <a:cubicBezTo>
                  <a:pt x="957098" y="2118841"/>
                  <a:pt x="1061660" y="2208270"/>
                  <a:pt x="1137865" y="2229638"/>
                </a:cubicBezTo>
                <a:cubicBezTo>
                  <a:pt x="1331465" y="2283979"/>
                  <a:pt x="1438543" y="1984500"/>
                  <a:pt x="1231000" y="1960223"/>
                </a:cubicBezTo>
                <a:close/>
                <a:moveTo>
                  <a:pt x="711482" y="1954636"/>
                </a:moveTo>
                <a:cubicBezTo>
                  <a:pt x="623610" y="1894144"/>
                  <a:pt x="514984" y="2078706"/>
                  <a:pt x="624531" y="2123786"/>
                </a:cubicBezTo>
                <a:cubicBezTo>
                  <a:pt x="725729" y="2165503"/>
                  <a:pt x="819414" y="1978550"/>
                  <a:pt x="711411" y="1954681"/>
                </a:cubicBezTo>
                <a:close/>
                <a:moveTo>
                  <a:pt x="304122" y="1795467"/>
                </a:moveTo>
                <a:cubicBezTo>
                  <a:pt x="239792" y="1737372"/>
                  <a:pt x="139489" y="1764197"/>
                  <a:pt x="92522" y="1831682"/>
                </a:cubicBezTo>
                <a:cubicBezTo>
                  <a:pt x="70686" y="1863049"/>
                  <a:pt x="75145" y="1901065"/>
                  <a:pt x="77297" y="1934954"/>
                </a:cubicBezTo>
                <a:cubicBezTo>
                  <a:pt x="79961" y="1976976"/>
                  <a:pt x="80823" y="2013858"/>
                  <a:pt x="119732" y="2038919"/>
                </a:cubicBezTo>
                <a:cubicBezTo>
                  <a:pt x="251880" y="2124059"/>
                  <a:pt x="423385" y="1903159"/>
                  <a:pt x="304122" y="1795467"/>
                </a:cubicBezTo>
                <a:close/>
                <a:moveTo>
                  <a:pt x="216121" y="1933995"/>
                </a:moveTo>
                <a:lnTo>
                  <a:pt x="204454" y="1937533"/>
                </a:lnTo>
                <a:cubicBezTo>
                  <a:pt x="213038" y="1931226"/>
                  <a:pt x="220262" y="1923254"/>
                  <a:pt x="225695" y="1914092"/>
                </a:cubicBezTo>
                <a:close/>
                <a:moveTo>
                  <a:pt x="165272" y="1555695"/>
                </a:moveTo>
                <a:cubicBezTo>
                  <a:pt x="191011" y="1516363"/>
                  <a:pt x="190972" y="1454270"/>
                  <a:pt x="149431" y="1424924"/>
                </a:cubicBezTo>
                <a:cubicBezTo>
                  <a:pt x="102076" y="1391470"/>
                  <a:pt x="55733" y="1431652"/>
                  <a:pt x="28289" y="1472267"/>
                </a:cubicBezTo>
                <a:cubicBezTo>
                  <a:pt x="5085" y="1506616"/>
                  <a:pt x="-18184" y="1564431"/>
                  <a:pt x="21250" y="1594658"/>
                </a:cubicBezTo>
                <a:cubicBezTo>
                  <a:pt x="65247" y="1628384"/>
                  <a:pt x="139268" y="1595403"/>
                  <a:pt x="165260" y="1555695"/>
                </a:cubicBezTo>
                <a:close/>
                <a:moveTo>
                  <a:pt x="1627625" y="553945"/>
                </a:moveTo>
                <a:cubicBezTo>
                  <a:pt x="1764479" y="512338"/>
                  <a:pt x="1744691" y="280337"/>
                  <a:pt x="1613969" y="247252"/>
                </a:cubicBezTo>
                <a:cubicBezTo>
                  <a:pt x="1540538" y="228671"/>
                  <a:pt x="1449088" y="247835"/>
                  <a:pt x="1406277" y="314542"/>
                </a:cubicBezTo>
                <a:cubicBezTo>
                  <a:pt x="1368631" y="373187"/>
                  <a:pt x="1384926" y="486544"/>
                  <a:pt x="1477996" y="446104"/>
                </a:cubicBezTo>
                <a:cubicBezTo>
                  <a:pt x="1484089" y="518579"/>
                  <a:pt x="1554856" y="576064"/>
                  <a:pt x="1627625" y="553945"/>
                </a:cubicBezTo>
                <a:close/>
                <a:moveTo>
                  <a:pt x="1596805" y="406473"/>
                </a:moveTo>
                <a:cubicBezTo>
                  <a:pt x="1598206" y="412285"/>
                  <a:pt x="1599257" y="418176"/>
                  <a:pt x="1599955" y="424114"/>
                </a:cubicBezTo>
                <a:cubicBezTo>
                  <a:pt x="1596720" y="418841"/>
                  <a:pt x="1595595" y="412540"/>
                  <a:pt x="1596805" y="406473"/>
                </a:cubicBezTo>
                <a:close/>
                <a:moveTo>
                  <a:pt x="1861257" y="850132"/>
                </a:moveTo>
                <a:cubicBezTo>
                  <a:pt x="1866358" y="968900"/>
                  <a:pt x="2092963" y="894351"/>
                  <a:pt x="2075515" y="773133"/>
                </a:cubicBezTo>
                <a:cubicBezTo>
                  <a:pt x="2066110" y="707793"/>
                  <a:pt x="1991253" y="665486"/>
                  <a:pt x="1930099" y="688921"/>
                </a:cubicBezTo>
                <a:cubicBezTo>
                  <a:pt x="1874985" y="710029"/>
                  <a:pt x="1858943" y="796782"/>
                  <a:pt x="1861231" y="850132"/>
                </a:cubicBezTo>
                <a:close/>
                <a:moveTo>
                  <a:pt x="2172629" y="1284595"/>
                </a:moveTo>
                <a:cubicBezTo>
                  <a:pt x="2154351" y="1248036"/>
                  <a:pt x="2138737" y="1191660"/>
                  <a:pt x="2087220" y="1197752"/>
                </a:cubicBezTo>
                <a:cubicBezTo>
                  <a:pt x="2043689" y="1202936"/>
                  <a:pt x="2022404" y="1248205"/>
                  <a:pt x="2029961" y="1285697"/>
                </a:cubicBezTo>
                <a:cubicBezTo>
                  <a:pt x="2036845" y="1319935"/>
                  <a:pt x="2067244" y="1370259"/>
                  <a:pt x="2104442" y="1372151"/>
                </a:cubicBezTo>
                <a:cubicBezTo>
                  <a:pt x="2143080" y="1374115"/>
                  <a:pt x="2193060" y="1325502"/>
                  <a:pt x="2172603" y="1284595"/>
                </a:cubicBezTo>
                <a:close/>
                <a:moveTo>
                  <a:pt x="803165" y="507775"/>
                </a:moveTo>
                <a:cubicBezTo>
                  <a:pt x="943221" y="476427"/>
                  <a:pt x="945308" y="252255"/>
                  <a:pt x="788497" y="262923"/>
                </a:cubicBezTo>
                <a:cubicBezTo>
                  <a:pt x="808065" y="198393"/>
                  <a:pt x="733059" y="191925"/>
                  <a:pt x="696270" y="218600"/>
                </a:cubicBezTo>
                <a:cubicBezTo>
                  <a:pt x="657859" y="246468"/>
                  <a:pt x="631382" y="305806"/>
                  <a:pt x="626734" y="351716"/>
                </a:cubicBezTo>
                <a:cubicBezTo>
                  <a:pt x="616474" y="452973"/>
                  <a:pt x="703691" y="530043"/>
                  <a:pt x="803165" y="507775"/>
                </a:cubicBezTo>
                <a:close/>
                <a:moveTo>
                  <a:pt x="776396" y="376959"/>
                </a:moveTo>
                <a:cubicBezTo>
                  <a:pt x="780550" y="379124"/>
                  <a:pt x="787635" y="393304"/>
                  <a:pt x="788925" y="395332"/>
                </a:cubicBezTo>
                <a:cubicBezTo>
                  <a:pt x="777255" y="394238"/>
                  <a:pt x="766330" y="389114"/>
                  <a:pt x="758026" y="380841"/>
                </a:cubicBezTo>
                <a:close/>
                <a:moveTo>
                  <a:pt x="280905" y="653491"/>
                </a:moveTo>
                <a:cubicBezTo>
                  <a:pt x="335280" y="646821"/>
                  <a:pt x="402287" y="617846"/>
                  <a:pt x="422445" y="562454"/>
                </a:cubicBezTo>
                <a:cubicBezTo>
                  <a:pt x="447613" y="493323"/>
                  <a:pt x="387846" y="437374"/>
                  <a:pt x="322822" y="428741"/>
                </a:cubicBezTo>
                <a:cubicBezTo>
                  <a:pt x="161461" y="407277"/>
                  <a:pt x="95932" y="676174"/>
                  <a:pt x="280905" y="653491"/>
                </a:cubicBezTo>
                <a:close/>
                <a:moveTo>
                  <a:pt x="188179" y="1073721"/>
                </a:moveTo>
                <a:cubicBezTo>
                  <a:pt x="343570" y="1061725"/>
                  <a:pt x="249664" y="844299"/>
                  <a:pt x="112311" y="875511"/>
                </a:cubicBezTo>
                <a:cubicBezTo>
                  <a:pt x="60458" y="887306"/>
                  <a:pt x="30642" y="948952"/>
                  <a:pt x="43975" y="998647"/>
                </a:cubicBezTo>
                <a:cubicBezTo>
                  <a:pt x="61242" y="1062983"/>
                  <a:pt x="129922" y="1078187"/>
                  <a:pt x="188179" y="1073689"/>
                </a:cubicBezTo>
                <a:close/>
                <a:moveTo>
                  <a:pt x="1216092" y="188859"/>
                </a:moveTo>
                <a:cubicBezTo>
                  <a:pt x="1255533" y="170635"/>
                  <a:pt x="1312170" y="115879"/>
                  <a:pt x="1309597" y="68180"/>
                </a:cubicBezTo>
                <a:cubicBezTo>
                  <a:pt x="1306563" y="11880"/>
                  <a:pt x="1243594" y="6093"/>
                  <a:pt x="1209461" y="42185"/>
                </a:cubicBezTo>
                <a:cubicBezTo>
                  <a:pt x="1199091" y="-50452"/>
                  <a:pt x="1077449" y="30344"/>
                  <a:pt x="1066748" y="86041"/>
                </a:cubicBezTo>
                <a:cubicBezTo>
                  <a:pt x="1049449" y="175904"/>
                  <a:pt x="1139842" y="224076"/>
                  <a:pt x="1216092" y="188859"/>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 name="Google Shape;58;p7"/>
          <p:cNvSpPr/>
          <p:nvPr/>
        </p:nvSpPr>
        <p:spPr>
          <a:xfrm>
            <a:off x="-628647" y="-96447"/>
            <a:ext cx="3409660" cy="862777"/>
          </a:xfrm>
          <a:custGeom>
            <a:avLst/>
            <a:gdLst/>
            <a:ahLst/>
            <a:cxnLst/>
            <a:rect l="l" t="t" r="r" b="b"/>
            <a:pathLst>
              <a:path w="2638035" h="667526" extrusionOk="0">
                <a:moveTo>
                  <a:pt x="2614056" y="386173"/>
                </a:moveTo>
                <a:cubicBezTo>
                  <a:pt x="2582330" y="367859"/>
                  <a:pt x="2547380" y="355809"/>
                  <a:pt x="2511108" y="350678"/>
                </a:cubicBezTo>
                <a:cubicBezTo>
                  <a:pt x="2532912" y="324404"/>
                  <a:pt x="2525140" y="291132"/>
                  <a:pt x="2535271" y="268099"/>
                </a:cubicBezTo>
                <a:cubicBezTo>
                  <a:pt x="2546231" y="243173"/>
                  <a:pt x="2566966" y="212876"/>
                  <a:pt x="2577557" y="192273"/>
                </a:cubicBezTo>
                <a:cubicBezTo>
                  <a:pt x="2607425" y="134179"/>
                  <a:pt x="2605040" y="100005"/>
                  <a:pt x="2530948" y="82747"/>
                </a:cubicBezTo>
                <a:cubicBezTo>
                  <a:pt x="2625295" y="-34453"/>
                  <a:pt x="2357434" y="6215"/>
                  <a:pt x="2316521" y="9280"/>
                </a:cubicBezTo>
                <a:cubicBezTo>
                  <a:pt x="2196974" y="18245"/>
                  <a:pt x="2077344" y="26022"/>
                  <a:pt x="1957632" y="32611"/>
                </a:cubicBezTo>
                <a:cubicBezTo>
                  <a:pt x="1700276" y="46752"/>
                  <a:pt x="1442701" y="55413"/>
                  <a:pt x="1184908" y="58593"/>
                </a:cubicBezTo>
                <a:cubicBezTo>
                  <a:pt x="935792" y="61639"/>
                  <a:pt x="686680" y="59500"/>
                  <a:pt x="437573" y="52177"/>
                </a:cubicBezTo>
                <a:cubicBezTo>
                  <a:pt x="373888" y="50306"/>
                  <a:pt x="310213" y="48100"/>
                  <a:pt x="246545" y="45560"/>
                </a:cubicBezTo>
                <a:cubicBezTo>
                  <a:pt x="207137" y="43991"/>
                  <a:pt x="146670" y="27835"/>
                  <a:pt x="111299" y="48424"/>
                </a:cubicBezTo>
                <a:cubicBezTo>
                  <a:pt x="49237" y="84574"/>
                  <a:pt x="71333" y="155650"/>
                  <a:pt x="138418" y="158637"/>
                </a:cubicBezTo>
                <a:cubicBezTo>
                  <a:pt x="99716" y="164742"/>
                  <a:pt x="46158" y="162228"/>
                  <a:pt x="23233" y="200439"/>
                </a:cubicBezTo>
                <a:cubicBezTo>
                  <a:pt x="9829" y="222772"/>
                  <a:pt x="11177" y="257529"/>
                  <a:pt x="33189" y="274081"/>
                </a:cubicBezTo>
                <a:cubicBezTo>
                  <a:pt x="8053" y="287639"/>
                  <a:pt x="-8294" y="323478"/>
                  <a:pt x="4404" y="350503"/>
                </a:cubicBezTo>
                <a:cubicBezTo>
                  <a:pt x="22649" y="389343"/>
                  <a:pt x="69654" y="380405"/>
                  <a:pt x="105893" y="381131"/>
                </a:cubicBezTo>
                <a:cubicBezTo>
                  <a:pt x="78554" y="411630"/>
                  <a:pt x="85431" y="461008"/>
                  <a:pt x="129493" y="470100"/>
                </a:cubicBezTo>
                <a:cubicBezTo>
                  <a:pt x="30324" y="574221"/>
                  <a:pt x="252722" y="571545"/>
                  <a:pt x="300291" y="574662"/>
                </a:cubicBezTo>
                <a:cubicBezTo>
                  <a:pt x="419601" y="582478"/>
                  <a:pt x="538942" y="589806"/>
                  <a:pt x="658312" y="596645"/>
                </a:cubicBezTo>
                <a:cubicBezTo>
                  <a:pt x="914956" y="611335"/>
                  <a:pt x="1171711" y="623813"/>
                  <a:pt x="1428580" y="634079"/>
                </a:cubicBezTo>
                <a:cubicBezTo>
                  <a:pt x="1676698" y="643964"/>
                  <a:pt x="1924882" y="651741"/>
                  <a:pt x="2173134" y="657409"/>
                </a:cubicBezTo>
                <a:cubicBezTo>
                  <a:pt x="2236097" y="658844"/>
                  <a:pt x="2299066" y="660140"/>
                  <a:pt x="2362042" y="661298"/>
                </a:cubicBezTo>
                <a:cubicBezTo>
                  <a:pt x="2407880" y="662147"/>
                  <a:pt x="2474480" y="677060"/>
                  <a:pt x="2517388" y="661298"/>
                </a:cubicBezTo>
                <a:cubicBezTo>
                  <a:pt x="2542524" y="652043"/>
                  <a:pt x="2566299" y="628136"/>
                  <a:pt x="2567206" y="599620"/>
                </a:cubicBezTo>
                <a:cubicBezTo>
                  <a:pt x="2567939" y="576639"/>
                  <a:pt x="2558184" y="577792"/>
                  <a:pt x="2552357" y="558829"/>
                </a:cubicBezTo>
                <a:lnTo>
                  <a:pt x="2537818" y="550625"/>
                </a:lnTo>
                <a:cubicBezTo>
                  <a:pt x="2546054" y="533870"/>
                  <a:pt x="2545541" y="514141"/>
                  <a:pt x="2536444" y="497838"/>
                </a:cubicBezTo>
                <a:cubicBezTo>
                  <a:pt x="2581900" y="495376"/>
                  <a:pt x="2691492" y="432621"/>
                  <a:pt x="2614056" y="386173"/>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 name="Google Shape;59;p7"/>
          <p:cNvSpPr/>
          <p:nvPr/>
        </p:nvSpPr>
        <p:spPr>
          <a:xfrm>
            <a:off x="1183975" y="-519363"/>
            <a:ext cx="1832056" cy="1708609"/>
          </a:xfrm>
          <a:custGeom>
            <a:avLst/>
            <a:gdLst/>
            <a:ahLst/>
            <a:cxnLst/>
            <a:rect l="l" t="t" r="r" b="b"/>
            <a:pathLst>
              <a:path w="1445409" h="1348015" extrusionOk="0">
                <a:moveTo>
                  <a:pt x="492691" y="421259"/>
                </a:moveTo>
                <a:cubicBezTo>
                  <a:pt x="546736" y="374376"/>
                  <a:pt x="506550" y="328822"/>
                  <a:pt x="452240" y="325297"/>
                </a:cubicBezTo>
                <a:cubicBezTo>
                  <a:pt x="437703" y="338522"/>
                  <a:pt x="422750" y="340218"/>
                  <a:pt x="407380" y="330384"/>
                </a:cubicBezTo>
                <a:cubicBezTo>
                  <a:pt x="394322" y="328376"/>
                  <a:pt x="380960" y="330411"/>
                  <a:pt x="369093" y="336217"/>
                </a:cubicBezTo>
                <a:cubicBezTo>
                  <a:pt x="343775" y="347837"/>
                  <a:pt x="325854" y="378907"/>
                  <a:pt x="318620" y="404493"/>
                </a:cubicBezTo>
                <a:cubicBezTo>
                  <a:pt x="300510" y="468556"/>
                  <a:pt x="338610" y="526138"/>
                  <a:pt x="406304" y="529061"/>
                </a:cubicBezTo>
                <a:cubicBezTo>
                  <a:pt x="452084" y="531070"/>
                  <a:pt x="546853" y="474829"/>
                  <a:pt x="492691" y="421259"/>
                </a:cubicBezTo>
                <a:close/>
                <a:moveTo>
                  <a:pt x="806093" y="553403"/>
                </a:moveTo>
                <a:cubicBezTo>
                  <a:pt x="864032" y="564265"/>
                  <a:pt x="924124" y="521524"/>
                  <a:pt x="930392" y="462341"/>
                </a:cubicBezTo>
                <a:cubicBezTo>
                  <a:pt x="934747" y="421194"/>
                  <a:pt x="911524" y="390637"/>
                  <a:pt x="888008" y="360229"/>
                </a:cubicBezTo>
                <a:cubicBezTo>
                  <a:pt x="878512" y="347947"/>
                  <a:pt x="852689" y="315763"/>
                  <a:pt x="837541" y="307306"/>
                </a:cubicBezTo>
                <a:cubicBezTo>
                  <a:pt x="745236" y="255777"/>
                  <a:pt x="651032" y="524324"/>
                  <a:pt x="806093" y="553403"/>
                </a:cubicBezTo>
                <a:close/>
                <a:moveTo>
                  <a:pt x="1083826" y="830258"/>
                </a:moveTo>
                <a:cubicBezTo>
                  <a:pt x="1079801" y="791969"/>
                  <a:pt x="1070117" y="727213"/>
                  <a:pt x="1030106" y="713603"/>
                </a:cubicBezTo>
                <a:cubicBezTo>
                  <a:pt x="977941" y="695852"/>
                  <a:pt x="917837" y="748911"/>
                  <a:pt x="900705" y="794225"/>
                </a:cubicBezTo>
                <a:cubicBezTo>
                  <a:pt x="846674" y="937153"/>
                  <a:pt x="1095414" y="940497"/>
                  <a:pt x="1083826" y="830258"/>
                </a:cubicBezTo>
                <a:close/>
                <a:moveTo>
                  <a:pt x="1153723" y="365685"/>
                </a:moveTo>
                <a:cubicBezTo>
                  <a:pt x="1227757" y="443844"/>
                  <a:pt x="1373575" y="337889"/>
                  <a:pt x="1313756" y="244001"/>
                </a:cubicBezTo>
                <a:cubicBezTo>
                  <a:pt x="1284024" y="197339"/>
                  <a:pt x="1207625" y="187534"/>
                  <a:pt x="1172242" y="234928"/>
                </a:cubicBezTo>
                <a:cubicBezTo>
                  <a:pt x="1156005" y="256658"/>
                  <a:pt x="1134000" y="344869"/>
                  <a:pt x="1153698" y="365685"/>
                </a:cubicBezTo>
                <a:close/>
                <a:moveTo>
                  <a:pt x="879329" y="119990"/>
                </a:moveTo>
                <a:cubicBezTo>
                  <a:pt x="929335" y="186030"/>
                  <a:pt x="1042129" y="103270"/>
                  <a:pt x="1010012" y="32615"/>
                </a:cubicBezTo>
                <a:cubicBezTo>
                  <a:pt x="971816" y="-51422"/>
                  <a:pt x="822401" y="44832"/>
                  <a:pt x="879329" y="119990"/>
                </a:cubicBezTo>
                <a:close/>
                <a:moveTo>
                  <a:pt x="523622" y="127566"/>
                </a:moveTo>
                <a:cubicBezTo>
                  <a:pt x="522857" y="127800"/>
                  <a:pt x="557437" y="154870"/>
                  <a:pt x="565559" y="156471"/>
                </a:cubicBezTo>
                <a:cubicBezTo>
                  <a:pt x="587395" y="160774"/>
                  <a:pt x="606490" y="152505"/>
                  <a:pt x="622597" y="138039"/>
                </a:cubicBezTo>
                <a:cubicBezTo>
                  <a:pt x="666672" y="98383"/>
                  <a:pt x="639345" y="41475"/>
                  <a:pt x="595666" y="13140"/>
                </a:cubicBezTo>
                <a:cubicBezTo>
                  <a:pt x="560846" y="-9439"/>
                  <a:pt x="521859" y="-469"/>
                  <a:pt x="490417" y="26446"/>
                </a:cubicBezTo>
                <a:cubicBezTo>
                  <a:pt x="450398" y="60671"/>
                  <a:pt x="448746" y="150612"/>
                  <a:pt x="523622" y="127566"/>
                </a:cubicBezTo>
                <a:close/>
                <a:moveTo>
                  <a:pt x="1427224" y="708794"/>
                </a:moveTo>
                <a:cubicBezTo>
                  <a:pt x="1434178" y="634064"/>
                  <a:pt x="1341050" y="658957"/>
                  <a:pt x="1307585" y="686759"/>
                </a:cubicBezTo>
                <a:cubicBezTo>
                  <a:pt x="1271567" y="716669"/>
                  <a:pt x="1247578" y="769125"/>
                  <a:pt x="1256166" y="816000"/>
                </a:cubicBezTo>
                <a:cubicBezTo>
                  <a:pt x="1289651" y="998565"/>
                  <a:pt x="1512373" y="774315"/>
                  <a:pt x="1427224" y="708794"/>
                </a:cubicBezTo>
                <a:close/>
                <a:moveTo>
                  <a:pt x="1181737" y="1055117"/>
                </a:moveTo>
                <a:cubicBezTo>
                  <a:pt x="1114776" y="1051559"/>
                  <a:pt x="1076540" y="1066018"/>
                  <a:pt x="1070292" y="1134780"/>
                </a:cubicBezTo>
                <a:cubicBezTo>
                  <a:pt x="1065670" y="1185693"/>
                  <a:pt x="1064543" y="1219899"/>
                  <a:pt x="1124971" y="1237274"/>
                </a:cubicBezTo>
                <a:cubicBezTo>
                  <a:pt x="1250274" y="1273295"/>
                  <a:pt x="1271132" y="1059868"/>
                  <a:pt x="1181763" y="1055117"/>
                </a:cubicBezTo>
                <a:close/>
                <a:moveTo>
                  <a:pt x="732396" y="1179401"/>
                </a:moveTo>
                <a:cubicBezTo>
                  <a:pt x="721326" y="1189770"/>
                  <a:pt x="679246" y="1175058"/>
                  <a:pt x="656710" y="1194683"/>
                </a:cubicBezTo>
                <a:cubicBezTo>
                  <a:pt x="638768" y="1211590"/>
                  <a:pt x="628956" y="1235391"/>
                  <a:pt x="629772" y="1260029"/>
                </a:cubicBezTo>
                <a:cubicBezTo>
                  <a:pt x="631860" y="1326295"/>
                  <a:pt x="702678" y="1364435"/>
                  <a:pt x="761467" y="1341577"/>
                </a:cubicBezTo>
                <a:cubicBezTo>
                  <a:pt x="880171" y="1295421"/>
                  <a:pt x="820541" y="1096925"/>
                  <a:pt x="732423" y="1179401"/>
                </a:cubicBezTo>
                <a:close/>
                <a:moveTo>
                  <a:pt x="666147" y="797511"/>
                </a:moveTo>
                <a:cubicBezTo>
                  <a:pt x="619045" y="714984"/>
                  <a:pt x="442154" y="856720"/>
                  <a:pt x="477628" y="933744"/>
                </a:cubicBezTo>
                <a:cubicBezTo>
                  <a:pt x="526973" y="1040905"/>
                  <a:pt x="725468" y="901457"/>
                  <a:pt x="666147" y="797511"/>
                </a:cubicBezTo>
                <a:close/>
                <a:moveTo>
                  <a:pt x="224876" y="726668"/>
                </a:moveTo>
                <a:cubicBezTo>
                  <a:pt x="153539" y="650557"/>
                  <a:pt x="11694" y="902481"/>
                  <a:pt x="177748" y="925099"/>
                </a:cubicBezTo>
                <a:cubicBezTo>
                  <a:pt x="298255" y="941515"/>
                  <a:pt x="318212" y="719377"/>
                  <a:pt x="224876" y="726668"/>
                </a:cubicBezTo>
                <a:close/>
                <a:moveTo>
                  <a:pt x="389620" y="1116932"/>
                </a:moveTo>
                <a:cubicBezTo>
                  <a:pt x="327863" y="1101682"/>
                  <a:pt x="237470" y="1169608"/>
                  <a:pt x="295092" y="1232129"/>
                </a:cubicBezTo>
                <a:cubicBezTo>
                  <a:pt x="371640" y="1315187"/>
                  <a:pt x="485089" y="1140515"/>
                  <a:pt x="389627" y="1116932"/>
                </a:cubicBezTo>
                <a:close/>
                <a:moveTo>
                  <a:pt x="161057" y="487078"/>
                </a:moveTo>
                <a:cubicBezTo>
                  <a:pt x="183374" y="457480"/>
                  <a:pt x="208373" y="385089"/>
                  <a:pt x="166748" y="360118"/>
                </a:cubicBezTo>
                <a:cubicBezTo>
                  <a:pt x="135896" y="341603"/>
                  <a:pt x="54616" y="373333"/>
                  <a:pt x="32487" y="391738"/>
                </a:cubicBezTo>
                <a:cubicBezTo>
                  <a:pt x="-65321" y="473164"/>
                  <a:pt x="81391" y="592716"/>
                  <a:pt x="161057" y="487078"/>
                </a:cubicBezTo>
                <a:close/>
                <a:moveTo>
                  <a:pt x="76699" y="484486"/>
                </a:moveTo>
                <a:cubicBezTo>
                  <a:pt x="84953" y="481244"/>
                  <a:pt x="92788" y="477021"/>
                  <a:pt x="100032" y="471906"/>
                </a:cubicBezTo>
                <a:cubicBezTo>
                  <a:pt x="93565" y="478172"/>
                  <a:pt x="85489" y="482526"/>
                  <a:pt x="76699" y="484486"/>
                </a:cubicBezTo>
                <a:close/>
                <a:moveTo>
                  <a:pt x="254484" y="173049"/>
                </a:moveTo>
                <a:cubicBezTo>
                  <a:pt x="323242" y="173049"/>
                  <a:pt x="356337" y="56199"/>
                  <a:pt x="274351" y="56199"/>
                </a:cubicBezTo>
                <a:cubicBezTo>
                  <a:pt x="205587" y="56173"/>
                  <a:pt x="172491" y="173023"/>
                  <a:pt x="254484" y="1730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 name="Google Shape;60;p7"/>
          <p:cNvSpPr/>
          <p:nvPr/>
        </p:nvSpPr>
        <p:spPr>
          <a:xfrm>
            <a:off x="133349" y="3953347"/>
            <a:ext cx="1543088" cy="1521345"/>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 name="Google Shape;61;p7"/>
          <p:cNvSpPr/>
          <p:nvPr/>
        </p:nvSpPr>
        <p:spPr>
          <a:xfrm rot="4213030">
            <a:off x="-435731" y="3147919"/>
            <a:ext cx="1834203" cy="901739"/>
          </a:xfrm>
          <a:custGeom>
            <a:avLst/>
            <a:gdLst/>
            <a:ahLst/>
            <a:cxnLst/>
            <a:rect l="l" t="t" r="r" b="b"/>
            <a:pathLst>
              <a:path w="2728778" h="1341534" extrusionOk="0">
                <a:moveTo>
                  <a:pt x="2727858" y="971865"/>
                </a:moveTo>
                <a:cubicBezTo>
                  <a:pt x="2662022" y="811650"/>
                  <a:pt x="2599698" y="650061"/>
                  <a:pt x="2540889" y="487098"/>
                </a:cubicBezTo>
                <a:cubicBezTo>
                  <a:pt x="2509539" y="400203"/>
                  <a:pt x="2479196" y="312951"/>
                  <a:pt x="2449860" y="225343"/>
                </a:cubicBezTo>
                <a:cubicBezTo>
                  <a:pt x="2433572" y="176691"/>
                  <a:pt x="2413699" y="33711"/>
                  <a:pt x="2369261" y="7263"/>
                </a:cubicBezTo>
                <a:cubicBezTo>
                  <a:pt x="2220183" y="-81480"/>
                  <a:pt x="2022959" y="670486"/>
                  <a:pt x="2005088" y="766409"/>
                </a:cubicBezTo>
                <a:lnTo>
                  <a:pt x="1865337" y="330248"/>
                </a:lnTo>
                <a:cubicBezTo>
                  <a:pt x="1847733" y="275297"/>
                  <a:pt x="1832638" y="161377"/>
                  <a:pt x="1794493" y="120269"/>
                </a:cubicBezTo>
                <a:cubicBezTo>
                  <a:pt x="1743936" y="65765"/>
                  <a:pt x="1696730" y="134449"/>
                  <a:pt x="1673636" y="175317"/>
                </a:cubicBezTo>
                <a:cubicBezTo>
                  <a:pt x="1532725" y="424648"/>
                  <a:pt x="1433672" y="703337"/>
                  <a:pt x="1369342" y="981741"/>
                </a:cubicBezTo>
                <a:cubicBezTo>
                  <a:pt x="1335812" y="807258"/>
                  <a:pt x="1310689" y="631297"/>
                  <a:pt x="1288321" y="455076"/>
                </a:cubicBezTo>
                <a:cubicBezTo>
                  <a:pt x="1277775" y="371868"/>
                  <a:pt x="1286240" y="249841"/>
                  <a:pt x="1254234" y="172978"/>
                </a:cubicBezTo>
                <a:cubicBezTo>
                  <a:pt x="1238347" y="134825"/>
                  <a:pt x="1212978" y="119984"/>
                  <a:pt x="1171917" y="143412"/>
                </a:cubicBezTo>
                <a:cubicBezTo>
                  <a:pt x="1121936" y="171928"/>
                  <a:pt x="1103360" y="253710"/>
                  <a:pt x="1079994" y="303625"/>
                </a:cubicBezTo>
                <a:lnTo>
                  <a:pt x="960796" y="558322"/>
                </a:lnTo>
                <a:cubicBezTo>
                  <a:pt x="886287" y="717505"/>
                  <a:pt x="811785" y="876689"/>
                  <a:pt x="737289" y="1035876"/>
                </a:cubicBezTo>
                <a:cubicBezTo>
                  <a:pt x="703260" y="851023"/>
                  <a:pt x="694251" y="662703"/>
                  <a:pt x="693045" y="475089"/>
                </a:cubicBezTo>
                <a:cubicBezTo>
                  <a:pt x="692644" y="412762"/>
                  <a:pt x="744004" y="92719"/>
                  <a:pt x="611649" y="163840"/>
                </a:cubicBezTo>
                <a:cubicBezTo>
                  <a:pt x="556749" y="193334"/>
                  <a:pt x="524198" y="292679"/>
                  <a:pt x="502867" y="347332"/>
                </a:cubicBezTo>
                <a:cubicBezTo>
                  <a:pt x="477349" y="414675"/>
                  <a:pt x="457547" y="484047"/>
                  <a:pt x="443669" y="554712"/>
                </a:cubicBezTo>
                <a:cubicBezTo>
                  <a:pt x="409499" y="720246"/>
                  <a:pt x="400346" y="890485"/>
                  <a:pt x="355630" y="1053919"/>
                </a:cubicBezTo>
                <a:cubicBezTo>
                  <a:pt x="285715" y="780155"/>
                  <a:pt x="210959" y="507689"/>
                  <a:pt x="131364" y="236523"/>
                </a:cubicBezTo>
                <a:cubicBezTo>
                  <a:pt x="118161" y="191558"/>
                  <a:pt x="113027" y="129290"/>
                  <a:pt x="50577" y="143198"/>
                </a:cubicBezTo>
                <a:cubicBezTo>
                  <a:pt x="-12470" y="157242"/>
                  <a:pt x="-3279" y="216354"/>
                  <a:pt x="8446" y="263094"/>
                </a:cubicBezTo>
                <a:cubicBezTo>
                  <a:pt x="43940" y="404564"/>
                  <a:pt x="90024" y="544084"/>
                  <a:pt x="128772" y="684757"/>
                </a:cubicBezTo>
                <a:cubicBezTo>
                  <a:pt x="166036" y="820038"/>
                  <a:pt x="202099" y="955643"/>
                  <a:pt x="236957" y="1091572"/>
                </a:cubicBezTo>
                <a:cubicBezTo>
                  <a:pt x="252616" y="1152628"/>
                  <a:pt x="281531" y="1400183"/>
                  <a:pt x="388193" y="1271824"/>
                </a:cubicBezTo>
                <a:cubicBezTo>
                  <a:pt x="462849" y="1181987"/>
                  <a:pt x="485276" y="1020568"/>
                  <a:pt x="504863" y="909402"/>
                </a:cubicBezTo>
                <a:cubicBezTo>
                  <a:pt x="529163" y="771484"/>
                  <a:pt x="540778" y="631070"/>
                  <a:pt x="574004" y="494803"/>
                </a:cubicBezTo>
                <a:cubicBezTo>
                  <a:pt x="575241" y="655256"/>
                  <a:pt x="582170" y="816046"/>
                  <a:pt x="604136" y="975125"/>
                </a:cubicBezTo>
                <a:cubicBezTo>
                  <a:pt x="613522" y="1043173"/>
                  <a:pt x="625027" y="1339795"/>
                  <a:pt x="745391" y="1256853"/>
                </a:cubicBezTo>
                <a:cubicBezTo>
                  <a:pt x="794464" y="1223043"/>
                  <a:pt x="818465" y="1123043"/>
                  <a:pt x="843860" y="1068779"/>
                </a:cubicBezTo>
                <a:cubicBezTo>
                  <a:pt x="878736" y="994262"/>
                  <a:pt x="913612" y="919746"/>
                  <a:pt x="948488" y="845229"/>
                </a:cubicBezTo>
                <a:cubicBezTo>
                  <a:pt x="1018243" y="696170"/>
                  <a:pt x="1087996" y="547134"/>
                  <a:pt x="1157748" y="398122"/>
                </a:cubicBezTo>
                <a:cubicBezTo>
                  <a:pt x="1180978" y="586423"/>
                  <a:pt x="1206639" y="774517"/>
                  <a:pt x="1240610" y="961223"/>
                </a:cubicBezTo>
                <a:cubicBezTo>
                  <a:pt x="1257080" y="1051741"/>
                  <a:pt x="1275481" y="1141916"/>
                  <a:pt x="1296488" y="1231474"/>
                </a:cubicBezTo>
                <a:cubicBezTo>
                  <a:pt x="1309192" y="1285680"/>
                  <a:pt x="1339526" y="1397462"/>
                  <a:pt x="1413974" y="1319763"/>
                </a:cubicBezTo>
                <a:cubicBezTo>
                  <a:pt x="1458277" y="1273529"/>
                  <a:pt x="1452573" y="1149479"/>
                  <a:pt x="1464648" y="1088092"/>
                </a:cubicBezTo>
                <a:cubicBezTo>
                  <a:pt x="1481578" y="1002001"/>
                  <a:pt x="1502116" y="916717"/>
                  <a:pt x="1526262" y="832241"/>
                </a:cubicBezTo>
                <a:cubicBezTo>
                  <a:pt x="1577535" y="652900"/>
                  <a:pt x="1644666" y="478475"/>
                  <a:pt x="1726863" y="311033"/>
                </a:cubicBezTo>
                <a:cubicBezTo>
                  <a:pt x="1780566" y="478649"/>
                  <a:pt x="1834269" y="646261"/>
                  <a:pt x="1887972" y="813868"/>
                </a:cubicBezTo>
                <a:cubicBezTo>
                  <a:pt x="1906483" y="871638"/>
                  <a:pt x="1954500" y="1194715"/>
                  <a:pt x="2067072" y="1089466"/>
                </a:cubicBezTo>
                <a:cubicBezTo>
                  <a:pt x="2107505" y="1051663"/>
                  <a:pt x="2094354" y="971930"/>
                  <a:pt x="2100077" y="920070"/>
                </a:cubicBezTo>
                <a:cubicBezTo>
                  <a:pt x="2109631" y="833719"/>
                  <a:pt x="2124428" y="748029"/>
                  <a:pt x="2144386" y="663474"/>
                </a:cubicBezTo>
                <a:cubicBezTo>
                  <a:pt x="2181645" y="504832"/>
                  <a:pt x="2237334" y="351093"/>
                  <a:pt x="2310317" y="205388"/>
                </a:cubicBezTo>
                <a:cubicBezTo>
                  <a:pt x="2376062" y="406506"/>
                  <a:pt x="2447122" y="605783"/>
                  <a:pt x="2523499" y="803220"/>
                </a:cubicBezTo>
                <a:cubicBezTo>
                  <a:pt x="2540467" y="847078"/>
                  <a:pt x="2557696" y="890835"/>
                  <a:pt x="2575183" y="934490"/>
                </a:cubicBezTo>
                <a:cubicBezTo>
                  <a:pt x="2586772" y="963420"/>
                  <a:pt x="2601525" y="1035053"/>
                  <a:pt x="2630783" y="1052519"/>
                </a:cubicBezTo>
                <a:cubicBezTo>
                  <a:pt x="2676789" y="1079978"/>
                  <a:pt x="2749669" y="1024878"/>
                  <a:pt x="2727858" y="97186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 name="Google Shape;62;p7"/>
          <p:cNvSpPr txBox="1">
            <a:spLocks noGrp="1"/>
          </p:cNvSpPr>
          <p:nvPr>
            <p:ph type="title"/>
          </p:nvPr>
        </p:nvSpPr>
        <p:spPr>
          <a:xfrm>
            <a:off x="1216025" y="1003175"/>
            <a:ext cx="6711900" cy="623100"/>
          </a:xfrm>
          <a:prstGeom prst="rect">
            <a:avLst/>
          </a:prstGeom>
        </p:spPr>
        <p:txBody>
          <a:bodyPr spcFirstLastPara="1" wrap="square" lIns="0" tIns="0" rIns="0" bIns="0"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63" name="Google Shape;63;p7"/>
          <p:cNvSpPr txBox="1">
            <a:spLocks noGrp="1"/>
          </p:cNvSpPr>
          <p:nvPr>
            <p:ph type="body" idx="1"/>
          </p:nvPr>
        </p:nvSpPr>
        <p:spPr>
          <a:xfrm>
            <a:off x="1183975" y="1863125"/>
            <a:ext cx="2031300" cy="3062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64" name="Google Shape;64;p7"/>
          <p:cNvSpPr txBox="1">
            <a:spLocks noGrp="1"/>
          </p:cNvSpPr>
          <p:nvPr>
            <p:ph type="body" idx="2"/>
          </p:nvPr>
        </p:nvSpPr>
        <p:spPr>
          <a:xfrm>
            <a:off x="3542027" y="1863125"/>
            <a:ext cx="2031300" cy="3062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65" name="Google Shape;65;p7"/>
          <p:cNvSpPr txBox="1">
            <a:spLocks noGrp="1"/>
          </p:cNvSpPr>
          <p:nvPr>
            <p:ph type="body" idx="3"/>
          </p:nvPr>
        </p:nvSpPr>
        <p:spPr>
          <a:xfrm>
            <a:off x="5900079" y="1863125"/>
            <a:ext cx="2031300" cy="3062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66" name="Google Shape;66;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8"/>
          <p:cNvSpPr/>
          <p:nvPr/>
        </p:nvSpPr>
        <p:spPr>
          <a:xfrm rot="3886626">
            <a:off x="-462593" y="-88356"/>
            <a:ext cx="2184896" cy="1912394"/>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 name="Google Shape;69;p8"/>
          <p:cNvSpPr/>
          <p:nvPr/>
        </p:nvSpPr>
        <p:spPr>
          <a:xfrm rot="-1859020">
            <a:off x="564045" y="369917"/>
            <a:ext cx="1439126" cy="1790687"/>
          </a:xfrm>
          <a:custGeom>
            <a:avLst/>
            <a:gdLst/>
            <a:ahLst/>
            <a:cxnLst/>
            <a:rect l="l" t="t" r="r" b="b"/>
            <a:pathLst>
              <a:path w="1166698" h="1451708" extrusionOk="0">
                <a:moveTo>
                  <a:pt x="1104371" y="837588"/>
                </a:moveTo>
                <a:cubicBezTo>
                  <a:pt x="1157339" y="839253"/>
                  <a:pt x="1194466" y="769072"/>
                  <a:pt x="1156120" y="730764"/>
                </a:cubicBezTo>
                <a:cubicBezTo>
                  <a:pt x="1131024" y="705703"/>
                  <a:pt x="1056796" y="697790"/>
                  <a:pt x="1025113" y="689689"/>
                </a:cubicBezTo>
                <a:cubicBezTo>
                  <a:pt x="976107" y="677159"/>
                  <a:pt x="926719" y="666291"/>
                  <a:pt x="876948" y="657083"/>
                </a:cubicBezTo>
                <a:cubicBezTo>
                  <a:pt x="677677" y="619877"/>
                  <a:pt x="474788" y="606805"/>
                  <a:pt x="272508" y="599333"/>
                </a:cubicBezTo>
                <a:cubicBezTo>
                  <a:pt x="414956" y="553740"/>
                  <a:pt x="571313" y="560979"/>
                  <a:pt x="717526" y="532275"/>
                </a:cubicBezTo>
                <a:cubicBezTo>
                  <a:pt x="794658" y="517136"/>
                  <a:pt x="1076999" y="472088"/>
                  <a:pt x="1093897" y="375770"/>
                </a:cubicBezTo>
                <a:cubicBezTo>
                  <a:pt x="1113789" y="262426"/>
                  <a:pt x="822127" y="319425"/>
                  <a:pt x="765977" y="325964"/>
                </a:cubicBezTo>
                <a:cubicBezTo>
                  <a:pt x="606897" y="344506"/>
                  <a:pt x="447882" y="374454"/>
                  <a:pt x="287053" y="368537"/>
                </a:cubicBezTo>
                <a:cubicBezTo>
                  <a:pt x="439431" y="292342"/>
                  <a:pt x="597233" y="251823"/>
                  <a:pt x="756649" y="195920"/>
                </a:cubicBezTo>
                <a:cubicBezTo>
                  <a:pt x="814693" y="175563"/>
                  <a:pt x="895694" y="138493"/>
                  <a:pt x="910718" y="70515"/>
                </a:cubicBezTo>
                <a:cubicBezTo>
                  <a:pt x="930876" y="-20754"/>
                  <a:pt x="835343" y="1047"/>
                  <a:pt x="776717" y="5383"/>
                </a:cubicBezTo>
                <a:cubicBezTo>
                  <a:pt x="687594" y="11976"/>
                  <a:pt x="598499" y="18960"/>
                  <a:pt x="509432" y="26335"/>
                </a:cubicBezTo>
                <a:cubicBezTo>
                  <a:pt x="431931" y="32752"/>
                  <a:pt x="306479" y="19855"/>
                  <a:pt x="236334" y="53937"/>
                </a:cubicBezTo>
                <a:cubicBezTo>
                  <a:pt x="208463" y="67482"/>
                  <a:pt x="182471" y="96160"/>
                  <a:pt x="192129" y="129919"/>
                </a:cubicBezTo>
                <a:cubicBezTo>
                  <a:pt x="204289" y="172414"/>
                  <a:pt x="242686" y="162822"/>
                  <a:pt x="276281" y="161610"/>
                </a:cubicBezTo>
                <a:cubicBezTo>
                  <a:pt x="372209" y="158143"/>
                  <a:pt x="468786" y="144812"/>
                  <a:pt x="564475" y="137119"/>
                </a:cubicBezTo>
                <a:cubicBezTo>
                  <a:pt x="412228" y="187543"/>
                  <a:pt x="265424" y="253112"/>
                  <a:pt x="126269" y="332840"/>
                </a:cubicBezTo>
                <a:cubicBezTo>
                  <a:pt x="90944" y="353093"/>
                  <a:pt x="24111" y="392030"/>
                  <a:pt x="52047" y="444674"/>
                </a:cubicBezTo>
                <a:cubicBezTo>
                  <a:pt x="77365" y="492392"/>
                  <a:pt x="227551" y="483676"/>
                  <a:pt x="273435" y="484376"/>
                </a:cubicBezTo>
                <a:cubicBezTo>
                  <a:pt x="220065" y="499314"/>
                  <a:pt x="-60435" y="618289"/>
                  <a:pt x="47225" y="703305"/>
                </a:cubicBezTo>
                <a:cubicBezTo>
                  <a:pt x="88559" y="735949"/>
                  <a:pt x="224823" y="715074"/>
                  <a:pt x="277084" y="717213"/>
                </a:cubicBezTo>
                <a:cubicBezTo>
                  <a:pt x="367380" y="720900"/>
                  <a:pt x="457637" y="725897"/>
                  <a:pt x="547655" y="733998"/>
                </a:cubicBezTo>
                <a:cubicBezTo>
                  <a:pt x="432420" y="747080"/>
                  <a:pt x="319072" y="773366"/>
                  <a:pt x="209844" y="812339"/>
                </a:cubicBezTo>
                <a:cubicBezTo>
                  <a:pt x="152455" y="833395"/>
                  <a:pt x="3869" y="871742"/>
                  <a:pt x="78" y="949979"/>
                </a:cubicBezTo>
                <a:cubicBezTo>
                  <a:pt x="-4226" y="1038941"/>
                  <a:pt x="171193" y="998229"/>
                  <a:pt x="226618" y="998585"/>
                </a:cubicBezTo>
                <a:cubicBezTo>
                  <a:pt x="358205" y="999423"/>
                  <a:pt x="489566" y="1006593"/>
                  <a:pt x="620703" y="1020095"/>
                </a:cubicBezTo>
                <a:lnTo>
                  <a:pt x="343859" y="1065701"/>
                </a:lnTo>
                <a:cubicBezTo>
                  <a:pt x="293567" y="1073983"/>
                  <a:pt x="218970" y="1068449"/>
                  <a:pt x="193776" y="1122952"/>
                </a:cubicBezTo>
                <a:cubicBezTo>
                  <a:pt x="159896" y="1196238"/>
                  <a:pt x="239990" y="1199050"/>
                  <a:pt x="288304" y="1207126"/>
                </a:cubicBezTo>
                <a:lnTo>
                  <a:pt x="693829" y="1274915"/>
                </a:lnTo>
                <a:cubicBezTo>
                  <a:pt x="633090" y="1284831"/>
                  <a:pt x="504240" y="1280385"/>
                  <a:pt x="458545" y="1324364"/>
                </a:cubicBezTo>
                <a:cubicBezTo>
                  <a:pt x="416096" y="1365193"/>
                  <a:pt x="436721" y="1406761"/>
                  <a:pt x="481807" y="1429710"/>
                </a:cubicBezTo>
                <a:cubicBezTo>
                  <a:pt x="540629" y="1459645"/>
                  <a:pt x="629803" y="1468154"/>
                  <a:pt x="683076" y="1426418"/>
                </a:cubicBezTo>
                <a:lnTo>
                  <a:pt x="693220" y="1408239"/>
                </a:lnTo>
                <a:cubicBezTo>
                  <a:pt x="691327" y="1385228"/>
                  <a:pt x="703536" y="1376803"/>
                  <a:pt x="729848" y="1382964"/>
                </a:cubicBezTo>
                <a:cubicBezTo>
                  <a:pt x="766793" y="1367650"/>
                  <a:pt x="820934" y="1368097"/>
                  <a:pt x="860544" y="1361635"/>
                </a:cubicBezTo>
                <a:cubicBezTo>
                  <a:pt x="920823" y="1351797"/>
                  <a:pt x="1017030" y="1355505"/>
                  <a:pt x="1070673" y="1324837"/>
                </a:cubicBezTo>
                <a:cubicBezTo>
                  <a:pt x="1105855" y="1304746"/>
                  <a:pt x="1127621" y="1251267"/>
                  <a:pt x="1092185" y="1222155"/>
                </a:cubicBezTo>
                <a:cubicBezTo>
                  <a:pt x="1051435" y="1188675"/>
                  <a:pt x="922048" y="1190891"/>
                  <a:pt x="872393" y="1182622"/>
                </a:cubicBezTo>
                <a:lnTo>
                  <a:pt x="601180" y="1137256"/>
                </a:lnTo>
                <a:lnTo>
                  <a:pt x="936334" y="1082045"/>
                </a:lnTo>
                <a:cubicBezTo>
                  <a:pt x="979858" y="1074878"/>
                  <a:pt x="1108889" y="1042376"/>
                  <a:pt x="1044312" y="968747"/>
                </a:cubicBezTo>
                <a:cubicBezTo>
                  <a:pt x="1020517" y="941618"/>
                  <a:pt x="933320" y="941716"/>
                  <a:pt x="899997" y="936343"/>
                </a:cubicBezTo>
                <a:cubicBezTo>
                  <a:pt x="841490" y="926881"/>
                  <a:pt x="782803" y="918642"/>
                  <a:pt x="723936" y="911625"/>
                </a:cubicBezTo>
                <a:cubicBezTo>
                  <a:pt x="600353" y="896901"/>
                  <a:pt x="476300" y="887594"/>
                  <a:pt x="351779" y="883706"/>
                </a:cubicBezTo>
                <a:cubicBezTo>
                  <a:pt x="597012" y="821094"/>
                  <a:pt x="853485" y="829701"/>
                  <a:pt x="1104371" y="8375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 name="Google Shape;70;p8"/>
          <p:cNvSpPr txBox="1">
            <a:spLocks noGrp="1"/>
          </p:cNvSpPr>
          <p:nvPr>
            <p:ph type="title"/>
          </p:nvPr>
        </p:nvSpPr>
        <p:spPr>
          <a:xfrm>
            <a:off x="1216025" y="1003175"/>
            <a:ext cx="6711900" cy="623100"/>
          </a:xfrm>
          <a:prstGeom prst="rect">
            <a:avLst/>
          </a:prstGeom>
        </p:spPr>
        <p:txBody>
          <a:bodyPr spcFirstLastPara="1" wrap="square" lIns="0" tIns="0" rIns="0" bIns="0"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71" name="Google Shape;71;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dirty="0"/>
          </a:p>
        </p:txBody>
      </p:sp>
      <p:sp>
        <p:nvSpPr>
          <p:cNvPr id="72" name="Google Shape;72;p8"/>
          <p:cNvSpPr/>
          <p:nvPr/>
        </p:nvSpPr>
        <p:spPr>
          <a:xfrm>
            <a:off x="630174" y="4286374"/>
            <a:ext cx="2080693" cy="1853115"/>
          </a:xfrm>
          <a:custGeom>
            <a:avLst/>
            <a:gdLst/>
            <a:ahLst/>
            <a:cxnLst/>
            <a:rect l="l" t="t" r="r" b="b"/>
            <a:pathLst>
              <a:path w="2728778" h="2430315" extrusionOk="0">
                <a:moveTo>
                  <a:pt x="1643749" y="1553993"/>
                </a:moveTo>
                <a:cubicBezTo>
                  <a:pt x="1750586" y="1525081"/>
                  <a:pt x="1702550" y="1183094"/>
                  <a:pt x="1592421" y="1239568"/>
                </a:cubicBezTo>
                <a:cubicBezTo>
                  <a:pt x="1524551" y="1274377"/>
                  <a:pt x="1562397" y="1343261"/>
                  <a:pt x="1571536" y="1399580"/>
                </a:cubicBezTo>
                <a:cubicBezTo>
                  <a:pt x="1579185" y="1446754"/>
                  <a:pt x="1556396" y="1577609"/>
                  <a:pt x="1643749" y="1553993"/>
                </a:cubicBezTo>
                <a:close/>
                <a:moveTo>
                  <a:pt x="2242057" y="1551627"/>
                </a:moveTo>
                <a:cubicBezTo>
                  <a:pt x="2275205" y="1530111"/>
                  <a:pt x="2300392" y="1479463"/>
                  <a:pt x="2260206" y="1451939"/>
                </a:cubicBezTo>
                <a:cubicBezTo>
                  <a:pt x="2222483" y="1426126"/>
                  <a:pt x="2181836" y="1464544"/>
                  <a:pt x="2150018" y="1482127"/>
                </a:cubicBezTo>
                <a:cubicBezTo>
                  <a:pt x="2107096" y="1505944"/>
                  <a:pt x="2061981" y="1525576"/>
                  <a:pt x="2015297" y="1540752"/>
                </a:cubicBezTo>
                <a:cubicBezTo>
                  <a:pt x="1965654" y="1556786"/>
                  <a:pt x="1906781" y="1556306"/>
                  <a:pt x="1859361" y="1575010"/>
                </a:cubicBezTo>
                <a:cubicBezTo>
                  <a:pt x="1824049" y="1588963"/>
                  <a:pt x="1785963" y="1620700"/>
                  <a:pt x="1808123" y="1663201"/>
                </a:cubicBezTo>
                <a:cubicBezTo>
                  <a:pt x="1831652" y="1708327"/>
                  <a:pt x="1901051" y="1682774"/>
                  <a:pt x="1940038" y="1674724"/>
                </a:cubicBezTo>
                <a:cubicBezTo>
                  <a:pt x="2047477" y="1652779"/>
                  <a:pt x="2149893" y="1611036"/>
                  <a:pt x="2242057" y="1551627"/>
                </a:cubicBezTo>
                <a:close/>
                <a:moveTo>
                  <a:pt x="2000881" y="1216944"/>
                </a:moveTo>
                <a:cubicBezTo>
                  <a:pt x="1983589" y="1251421"/>
                  <a:pt x="1918740" y="1337137"/>
                  <a:pt x="1939772" y="1378517"/>
                </a:cubicBezTo>
                <a:cubicBezTo>
                  <a:pt x="1967825" y="1433715"/>
                  <a:pt x="2025116" y="1398387"/>
                  <a:pt x="2050765" y="1362354"/>
                </a:cubicBezTo>
                <a:cubicBezTo>
                  <a:pt x="2072342" y="1332030"/>
                  <a:pt x="2130379" y="1239951"/>
                  <a:pt x="2111874" y="1200780"/>
                </a:cubicBezTo>
                <a:cubicBezTo>
                  <a:pt x="2087204" y="1148577"/>
                  <a:pt x="2021228" y="1176373"/>
                  <a:pt x="2000881" y="1216944"/>
                </a:cubicBezTo>
                <a:close/>
                <a:moveTo>
                  <a:pt x="1290278" y="1526196"/>
                </a:moveTo>
                <a:cubicBezTo>
                  <a:pt x="1309003" y="1553455"/>
                  <a:pt x="1353552" y="1541485"/>
                  <a:pt x="1374067" y="1523792"/>
                </a:cubicBezTo>
                <a:cubicBezTo>
                  <a:pt x="1411601" y="1491388"/>
                  <a:pt x="1397348" y="1452853"/>
                  <a:pt x="1371746" y="1419450"/>
                </a:cubicBezTo>
                <a:cubicBezTo>
                  <a:pt x="1325447" y="1359055"/>
                  <a:pt x="1221080" y="1296120"/>
                  <a:pt x="1141783" y="1303599"/>
                </a:cubicBezTo>
                <a:cubicBezTo>
                  <a:pt x="1095115" y="1308006"/>
                  <a:pt x="1051117" y="1358453"/>
                  <a:pt x="1085704" y="1403404"/>
                </a:cubicBezTo>
                <a:cubicBezTo>
                  <a:pt x="1105382" y="1429003"/>
                  <a:pt x="1155453" y="1424590"/>
                  <a:pt x="1183900" y="1436812"/>
                </a:cubicBezTo>
                <a:cubicBezTo>
                  <a:pt x="1227053" y="1456024"/>
                  <a:pt x="1263920" y="1487002"/>
                  <a:pt x="1290277" y="1526196"/>
                </a:cubicBezTo>
                <a:close/>
                <a:moveTo>
                  <a:pt x="719379" y="1694601"/>
                </a:moveTo>
                <a:cubicBezTo>
                  <a:pt x="770540" y="1816765"/>
                  <a:pt x="1010192" y="1522178"/>
                  <a:pt x="867758" y="1486164"/>
                </a:cubicBezTo>
                <a:cubicBezTo>
                  <a:pt x="793627" y="1467422"/>
                  <a:pt x="796460" y="1555885"/>
                  <a:pt x="773417" y="1594835"/>
                </a:cubicBezTo>
                <a:cubicBezTo>
                  <a:pt x="754407" y="1626909"/>
                  <a:pt x="697971" y="1643519"/>
                  <a:pt x="719360" y="1694601"/>
                </a:cubicBezTo>
                <a:close/>
                <a:moveTo>
                  <a:pt x="1087680" y="1842196"/>
                </a:moveTo>
                <a:cubicBezTo>
                  <a:pt x="1076234" y="1888067"/>
                  <a:pt x="1018372" y="2015500"/>
                  <a:pt x="1107268" y="2018066"/>
                </a:cubicBezTo>
                <a:cubicBezTo>
                  <a:pt x="1159199" y="2019570"/>
                  <a:pt x="1172551" y="1967995"/>
                  <a:pt x="1183628" y="1929155"/>
                </a:cubicBezTo>
                <a:cubicBezTo>
                  <a:pt x="1190707" y="1904347"/>
                  <a:pt x="1208078" y="1864607"/>
                  <a:pt x="1206172" y="1838787"/>
                </a:cubicBezTo>
                <a:cubicBezTo>
                  <a:pt x="1200241" y="1758865"/>
                  <a:pt x="1104974" y="1772779"/>
                  <a:pt x="1087661" y="1842196"/>
                </a:cubicBezTo>
                <a:close/>
                <a:moveTo>
                  <a:pt x="1662428" y="1950594"/>
                </a:moveTo>
                <a:cubicBezTo>
                  <a:pt x="1620794" y="1922577"/>
                  <a:pt x="1581544" y="1891170"/>
                  <a:pt x="1545078" y="1856693"/>
                </a:cubicBezTo>
                <a:cubicBezTo>
                  <a:pt x="1516637" y="1829791"/>
                  <a:pt x="1484889" y="1773013"/>
                  <a:pt x="1449610" y="1757284"/>
                </a:cubicBezTo>
                <a:cubicBezTo>
                  <a:pt x="1378228" y="1725456"/>
                  <a:pt x="1339914" y="1814114"/>
                  <a:pt x="1374798" y="1865151"/>
                </a:cubicBezTo>
                <a:cubicBezTo>
                  <a:pt x="1414466" y="1923187"/>
                  <a:pt x="1524051" y="2039401"/>
                  <a:pt x="1594527" y="2057437"/>
                </a:cubicBezTo>
                <a:cubicBezTo>
                  <a:pt x="1649505" y="2071507"/>
                  <a:pt x="1724446" y="1992383"/>
                  <a:pt x="1662409" y="1950594"/>
                </a:cubicBezTo>
                <a:close/>
                <a:moveTo>
                  <a:pt x="2318269" y="1856447"/>
                </a:moveTo>
                <a:cubicBezTo>
                  <a:pt x="2249784" y="1856447"/>
                  <a:pt x="2177870" y="1849655"/>
                  <a:pt x="2109806" y="1856447"/>
                </a:cubicBezTo>
                <a:cubicBezTo>
                  <a:pt x="2042559" y="1863155"/>
                  <a:pt x="1981962" y="1952876"/>
                  <a:pt x="2074992" y="1973297"/>
                </a:cubicBezTo>
                <a:cubicBezTo>
                  <a:pt x="2131137" y="1985610"/>
                  <a:pt x="2215405" y="1977736"/>
                  <a:pt x="2272865" y="1973297"/>
                </a:cubicBezTo>
                <a:cubicBezTo>
                  <a:pt x="2304774" y="1970827"/>
                  <a:pt x="2330772" y="1973297"/>
                  <a:pt x="2352330" y="1942999"/>
                </a:cubicBezTo>
                <a:cubicBezTo>
                  <a:pt x="2377349" y="1907808"/>
                  <a:pt x="2368372" y="1856447"/>
                  <a:pt x="2318269" y="1856447"/>
                </a:cubicBezTo>
                <a:close/>
                <a:moveTo>
                  <a:pt x="1047494" y="1688878"/>
                </a:moveTo>
                <a:cubicBezTo>
                  <a:pt x="1089495" y="1699378"/>
                  <a:pt x="1139462" y="1719987"/>
                  <a:pt x="1173731" y="1680350"/>
                </a:cubicBezTo>
                <a:cubicBezTo>
                  <a:pt x="1203806" y="1645541"/>
                  <a:pt x="1191634" y="1609760"/>
                  <a:pt x="1156347" y="1589857"/>
                </a:cubicBezTo>
                <a:cubicBezTo>
                  <a:pt x="1124218" y="1571711"/>
                  <a:pt x="1068883" y="1566721"/>
                  <a:pt x="1039846" y="1590642"/>
                </a:cubicBezTo>
                <a:cubicBezTo>
                  <a:pt x="1010316" y="1614945"/>
                  <a:pt x="996879" y="1676228"/>
                  <a:pt x="1047481" y="1688878"/>
                </a:cubicBezTo>
                <a:close/>
                <a:moveTo>
                  <a:pt x="931389" y="1237630"/>
                </a:moveTo>
                <a:cubicBezTo>
                  <a:pt x="859961" y="1185783"/>
                  <a:pt x="754867" y="1109070"/>
                  <a:pt x="665822" y="1095817"/>
                </a:cubicBezTo>
                <a:cubicBezTo>
                  <a:pt x="598289" y="1085758"/>
                  <a:pt x="559931" y="1157780"/>
                  <a:pt x="608194" y="1205006"/>
                </a:cubicBezTo>
                <a:cubicBezTo>
                  <a:pt x="636927" y="1233113"/>
                  <a:pt x="704122" y="1247527"/>
                  <a:pt x="740335" y="1267527"/>
                </a:cubicBezTo>
                <a:cubicBezTo>
                  <a:pt x="777767" y="1288207"/>
                  <a:pt x="823061" y="1334156"/>
                  <a:pt x="863292" y="1344707"/>
                </a:cubicBezTo>
                <a:cubicBezTo>
                  <a:pt x="918749" y="1359250"/>
                  <a:pt x="991422" y="1281240"/>
                  <a:pt x="931375" y="1237630"/>
                </a:cubicBezTo>
                <a:close/>
                <a:moveTo>
                  <a:pt x="1072260" y="1139705"/>
                </a:moveTo>
                <a:cubicBezTo>
                  <a:pt x="1057120" y="1264610"/>
                  <a:pt x="1243376" y="1146646"/>
                  <a:pt x="1268072" y="1094864"/>
                </a:cubicBezTo>
                <a:cubicBezTo>
                  <a:pt x="1286908" y="1055331"/>
                  <a:pt x="1292054" y="995318"/>
                  <a:pt x="1232980" y="992972"/>
                </a:cubicBezTo>
                <a:cubicBezTo>
                  <a:pt x="1188607" y="991216"/>
                  <a:pt x="1172331" y="1038882"/>
                  <a:pt x="1163373" y="1057664"/>
                </a:cubicBezTo>
                <a:cubicBezTo>
                  <a:pt x="1157864" y="1066573"/>
                  <a:pt x="1150354" y="1074075"/>
                  <a:pt x="1141439" y="1079575"/>
                </a:cubicBezTo>
                <a:cubicBezTo>
                  <a:pt x="1109569" y="1083056"/>
                  <a:pt x="1076383" y="1105765"/>
                  <a:pt x="1072248" y="1139705"/>
                </a:cubicBezTo>
                <a:close/>
                <a:moveTo>
                  <a:pt x="1419029" y="1234746"/>
                </a:moveTo>
                <a:cubicBezTo>
                  <a:pt x="1485985" y="1269911"/>
                  <a:pt x="1646179" y="1091403"/>
                  <a:pt x="1570137" y="1042777"/>
                </a:cubicBezTo>
                <a:cubicBezTo>
                  <a:pt x="1504212" y="1000632"/>
                  <a:pt x="1342028" y="1194312"/>
                  <a:pt x="1419023" y="1234772"/>
                </a:cubicBezTo>
                <a:close/>
                <a:moveTo>
                  <a:pt x="1816926" y="1150197"/>
                </a:moveTo>
                <a:cubicBezTo>
                  <a:pt x="1846891" y="1193198"/>
                  <a:pt x="1917501" y="1149316"/>
                  <a:pt x="1924158" y="1108720"/>
                </a:cubicBezTo>
                <a:cubicBezTo>
                  <a:pt x="1930556" y="1069653"/>
                  <a:pt x="1852951" y="954411"/>
                  <a:pt x="1822675" y="933037"/>
                </a:cubicBezTo>
                <a:cubicBezTo>
                  <a:pt x="1784893" y="906381"/>
                  <a:pt x="1724348" y="920173"/>
                  <a:pt x="1715436" y="974514"/>
                </a:cubicBezTo>
                <a:cubicBezTo>
                  <a:pt x="1706258" y="1030515"/>
                  <a:pt x="1787025" y="1107314"/>
                  <a:pt x="1816919" y="1150197"/>
                </a:cubicBezTo>
                <a:close/>
                <a:moveTo>
                  <a:pt x="2499872" y="1127903"/>
                </a:moveTo>
                <a:cubicBezTo>
                  <a:pt x="2466816" y="1170113"/>
                  <a:pt x="2383753" y="1185330"/>
                  <a:pt x="2370486" y="1238078"/>
                </a:cubicBezTo>
                <a:cubicBezTo>
                  <a:pt x="2356680" y="1292989"/>
                  <a:pt x="2403658" y="1307902"/>
                  <a:pt x="2448220" y="1295005"/>
                </a:cubicBezTo>
                <a:cubicBezTo>
                  <a:pt x="2496372" y="1281065"/>
                  <a:pt x="2568345" y="1228207"/>
                  <a:pt x="2593124" y="1182627"/>
                </a:cubicBezTo>
                <a:cubicBezTo>
                  <a:pt x="2632688" y="1109854"/>
                  <a:pt x="2548063" y="1066348"/>
                  <a:pt x="2499866" y="1127903"/>
                </a:cubicBezTo>
                <a:close/>
                <a:moveTo>
                  <a:pt x="2715860" y="1603124"/>
                </a:moveTo>
                <a:cubicBezTo>
                  <a:pt x="2672096" y="1559890"/>
                  <a:pt x="2583939" y="1434052"/>
                  <a:pt x="2520296" y="1425756"/>
                </a:cubicBezTo>
                <a:cubicBezTo>
                  <a:pt x="2462421" y="1418206"/>
                  <a:pt x="2427089" y="1480377"/>
                  <a:pt x="2453211" y="1525334"/>
                </a:cubicBezTo>
                <a:cubicBezTo>
                  <a:pt x="2472863" y="1559151"/>
                  <a:pt x="2519408" y="1590732"/>
                  <a:pt x="2547389" y="1618380"/>
                </a:cubicBezTo>
                <a:cubicBezTo>
                  <a:pt x="2571015" y="1641711"/>
                  <a:pt x="2606275" y="1692909"/>
                  <a:pt x="2640725" y="1700544"/>
                </a:cubicBezTo>
                <a:cubicBezTo>
                  <a:pt x="2687724" y="1711004"/>
                  <a:pt x="2761861" y="1648581"/>
                  <a:pt x="2715854" y="1603124"/>
                </a:cubicBezTo>
                <a:close/>
                <a:moveTo>
                  <a:pt x="2407625" y="1662851"/>
                </a:moveTo>
                <a:cubicBezTo>
                  <a:pt x="2376682" y="1662851"/>
                  <a:pt x="2341162" y="1657667"/>
                  <a:pt x="2313771" y="1674413"/>
                </a:cubicBezTo>
                <a:cubicBezTo>
                  <a:pt x="2258599" y="1708178"/>
                  <a:pt x="2273429" y="1765145"/>
                  <a:pt x="2328179" y="1779701"/>
                </a:cubicBezTo>
                <a:cubicBezTo>
                  <a:pt x="2349536" y="1785372"/>
                  <a:pt x="2390676" y="1783369"/>
                  <a:pt x="2411333" y="1774756"/>
                </a:cubicBezTo>
                <a:cubicBezTo>
                  <a:pt x="2460866" y="1754108"/>
                  <a:pt x="2480680" y="1662851"/>
                  <a:pt x="2407619" y="1662851"/>
                </a:cubicBezTo>
                <a:close/>
                <a:moveTo>
                  <a:pt x="1643917" y="1818969"/>
                </a:moveTo>
                <a:cubicBezTo>
                  <a:pt x="1682703" y="1846486"/>
                  <a:pt x="1742439" y="1911482"/>
                  <a:pt x="1794415" y="1896790"/>
                </a:cubicBezTo>
                <a:cubicBezTo>
                  <a:pt x="1846981" y="1881923"/>
                  <a:pt x="1855809" y="1826376"/>
                  <a:pt x="1824230" y="1789772"/>
                </a:cubicBezTo>
                <a:cubicBezTo>
                  <a:pt x="1796573" y="1757744"/>
                  <a:pt x="1718054" y="1699416"/>
                  <a:pt x="1673733" y="1711957"/>
                </a:cubicBezTo>
                <a:cubicBezTo>
                  <a:pt x="1630221" y="1724251"/>
                  <a:pt x="1600322" y="1788048"/>
                  <a:pt x="1643911" y="1818969"/>
                </a:cubicBezTo>
                <a:close/>
                <a:moveTo>
                  <a:pt x="282814" y="1619475"/>
                </a:moveTo>
                <a:cubicBezTo>
                  <a:pt x="292083" y="1710084"/>
                  <a:pt x="431892" y="1624770"/>
                  <a:pt x="468980" y="1607336"/>
                </a:cubicBezTo>
                <a:cubicBezTo>
                  <a:pt x="512978" y="1586656"/>
                  <a:pt x="654615" y="1539936"/>
                  <a:pt x="621630" y="1466631"/>
                </a:cubicBezTo>
                <a:cubicBezTo>
                  <a:pt x="590784" y="1398050"/>
                  <a:pt x="494693" y="1474978"/>
                  <a:pt x="457475" y="1493455"/>
                </a:cubicBezTo>
                <a:cubicBezTo>
                  <a:pt x="408299" y="1517868"/>
                  <a:pt x="275160" y="1544712"/>
                  <a:pt x="282814" y="1619475"/>
                </a:cubicBezTo>
                <a:close/>
                <a:moveTo>
                  <a:pt x="575655" y="1781988"/>
                </a:moveTo>
                <a:cubicBezTo>
                  <a:pt x="499405" y="1776545"/>
                  <a:pt x="426052" y="1876849"/>
                  <a:pt x="525999" y="1898838"/>
                </a:cubicBezTo>
                <a:cubicBezTo>
                  <a:pt x="609704" y="1917250"/>
                  <a:pt x="669290" y="1781988"/>
                  <a:pt x="575655" y="1781988"/>
                </a:cubicBezTo>
                <a:close/>
                <a:moveTo>
                  <a:pt x="894922" y="1808269"/>
                </a:moveTo>
                <a:cubicBezTo>
                  <a:pt x="875477" y="1757990"/>
                  <a:pt x="807420" y="1782060"/>
                  <a:pt x="787755" y="1819357"/>
                </a:cubicBezTo>
                <a:cubicBezTo>
                  <a:pt x="764142" y="1864075"/>
                  <a:pt x="811005" y="1981670"/>
                  <a:pt x="839906" y="2018527"/>
                </a:cubicBezTo>
                <a:cubicBezTo>
                  <a:pt x="869436" y="2056180"/>
                  <a:pt x="921614" y="2055675"/>
                  <a:pt x="947074" y="2007438"/>
                </a:cubicBezTo>
                <a:cubicBezTo>
                  <a:pt x="976112" y="1952415"/>
                  <a:pt x="915100" y="1860420"/>
                  <a:pt x="894897" y="1808269"/>
                </a:cubicBezTo>
                <a:close/>
                <a:moveTo>
                  <a:pt x="882730" y="844794"/>
                </a:moveTo>
                <a:cubicBezTo>
                  <a:pt x="839472" y="801541"/>
                  <a:pt x="764693" y="855260"/>
                  <a:pt x="774065" y="909428"/>
                </a:cubicBezTo>
                <a:cubicBezTo>
                  <a:pt x="781928" y="954865"/>
                  <a:pt x="875666" y="1034119"/>
                  <a:pt x="923591" y="1014553"/>
                </a:cubicBezTo>
                <a:cubicBezTo>
                  <a:pt x="1027589" y="972084"/>
                  <a:pt x="922308" y="884366"/>
                  <a:pt x="882730" y="844794"/>
                </a:cubicBezTo>
                <a:close/>
                <a:moveTo>
                  <a:pt x="244041" y="1312866"/>
                </a:moveTo>
                <a:cubicBezTo>
                  <a:pt x="287766" y="1334739"/>
                  <a:pt x="351889" y="1385724"/>
                  <a:pt x="401189" y="1350384"/>
                </a:cubicBezTo>
                <a:cubicBezTo>
                  <a:pt x="437940" y="1324046"/>
                  <a:pt x="436131" y="1283443"/>
                  <a:pt x="409200" y="1254234"/>
                </a:cubicBezTo>
                <a:cubicBezTo>
                  <a:pt x="379183" y="1221675"/>
                  <a:pt x="292692" y="1187145"/>
                  <a:pt x="252052" y="1216717"/>
                </a:cubicBezTo>
                <a:cubicBezTo>
                  <a:pt x="224848" y="1236515"/>
                  <a:pt x="205009" y="1293346"/>
                  <a:pt x="244041" y="1312866"/>
                </a:cubicBezTo>
                <a:close/>
                <a:moveTo>
                  <a:pt x="575072" y="836693"/>
                </a:moveTo>
                <a:cubicBezTo>
                  <a:pt x="510061" y="798061"/>
                  <a:pt x="440902" y="919978"/>
                  <a:pt x="408708" y="958241"/>
                </a:cubicBezTo>
                <a:cubicBezTo>
                  <a:pt x="383176" y="988578"/>
                  <a:pt x="319656" y="1050153"/>
                  <a:pt x="376513" y="1085914"/>
                </a:cubicBezTo>
                <a:cubicBezTo>
                  <a:pt x="434375" y="1122297"/>
                  <a:pt x="493604" y="1022927"/>
                  <a:pt x="522422" y="988701"/>
                </a:cubicBezTo>
                <a:cubicBezTo>
                  <a:pt x="547745" y="958572"/>
                  <a:pt x="641373" y="876090"/>
                  <a:pt x="575072" y="836693"/>
                </a:cubicBezTo>
                <a:close/>
                <a:moveTo>
                  <a:pt x="1052038" y="679150"/>
                </a:moveTo>
                <a:cubicBezTo>
                  <a:pt x="1025003" y="619527"/>
                  <a:pt x="953128" y="542657"/>
                  <a:pt x="881142" y="542443"/>
                </a:cubicBezTo>
                <a:cubicBezTo>
                  <a:pt x="837242" y="542314"/>
                  <a:pt x="782265" y="595735"/>
                  <a:pt x="812780" y="640984"/>
                </a:cubicBezTo>
                <a:cubicBezTo>
                  <a:pt x="827844" y="663317"/>
                  <a:pt x="868348" y="665061"/>
                  <a:pt x="890146" y="680615"/>
                </a:cubicBezTo>
                <a:cubicBezTo>
                  <a:pt x="916539" y="699461"/>
                  <a:pt x="925322" y="738677"/>
                  <a:pt x="949277" y="754931"/>
                </a:cubicBezTo>
                <a:cubicBezTo>
                  <a:pt x="995219" y="786097"/>
                  <a:pt x="1078827" y="738230"/>
                  <a:pt x="1052038" y="679150"/>
                </a:cubicBezTo>
                <a:close/>
                <a:moveTo>
                  <a:pt x="1159575" y="883083"/>
                </a:moveTo>
                <a:cubicBezTo>
                  <a:pt x="1226985" y="923154"/>
                  <a:pt x="1282642" y="799784"/>
                  <a:pt x="1319627" y="764341"/>
                </a:cubicBezTo>
                <a:cubicBezTo>
                  <a:pt x="1352852" y="732501"/>
                  <a:pt x="1508243" y="661613"/>
                  <a:pt x="1443070" y="598204"/>
                </a:cubicBezTo>
                <a:cubicBezTo>
                  <a:pt x="1359483" y="516902"/>
                  <a:pt x="1067536" y="828423"/>
                  <a:pt x="1159575" y="883083"/>
                </a:cubicBezTo>
                <a:close/>
                <a:moveTo>
                  <a:pt x="1503965" y="829940"/>
                </a:moveTo>
                <a:cubicBezTo>
                  <a:pt x="1514141" y="929369"/>
                  <a:pt x="1779014" y="806401"/>
                  <a:pt x="1756653" y="716486"/>
                </a:cubicBezTo>
                <a:cubicBezTo>
                  <a:pt x="1737072" y="637744"/>
                  <a:pt x="1656725" y="707011"/>
                  <a:pt x="1624271" y="727504"/>
                </a:cubicBezTo>
                <a:cubicBezTo>
                  <a:pt x="1582419" y="753933"/>
                  <a:pt x="1497095" y="762863"/>
                  <a:pt x="1503965" y="829972"/>
                </a:cubicBezTo>
                <a:close/>
                <a:moveTo>
                  <a:pt x="1975233" y="518458"/>
                </a:moveTo>
                <a:cubicBezTo>
                  <a:pt x="1897032" y="539618"/>
                  <a:pt x="1920788" y="666435"/>
                  <a:pt x="1920788" y="726635"/>
                </a:cubicBezTo>
                <a:cubicBezTo>
                  <a:pt x="1920788" y="775092"/>
                  <a:pt x="1896805" y="904211"/>
                  <a:pt x="1986045" y="883809"/>
                </a:cubicBezTo>
                <a:cubicBezTo>
                  <a:pt x="2064525" y="865850"/>
                  <a:pt x="2040491" y="731703"/>
                  <a:pt x="2040491" y="675625"/>
                </a:cubicBezTo>
                <a:cubicBezTo>
                  <a:pt x="2040491" y="628438"/>
                  <a:pt x="2063449" y="494615"/>
                  <a:pt x="1975233" y="518490"/>
                </a:cubicBezTo>
                <a:close/>
                <a:moveTo>
                  <a:pt x="2268367" y="784736"/>
                </a:moveTo>
                <a:cubicBezTo>
                  <a:pt x="2242732" y="843809"/>
                  <a:pt x="2175679" y="909058"/>
                  <a:pt x="2162405" y="969440"/>
                </a:cubicBezTo>
                <a:cubicBezTo>
                  <a:pt x="2142506" y="1059692"/>
                  <a:pt x="2238790" y="1033600"/>
                  <a:pt x="2275186" y="991216"/>
                </a:cubicBezTo>
                <a:cubicBezTo>
                  <a:pt x="2310186" y="950471"/>
                  <a:pt x="2378892" y="855481"/>
                  <a:pt x="2380389" y="800284"/>
                </a:cubicBezTo>
                <a:cubicBezTo>
                  <a:pt x="2382334" y="727491"/>
                  <a:pt x="2296140" y="720764"/>
                  <a:pt x="2268360" y="784769"/>
                </a:cubicBezTo>
                <a:close/>
                <a:moveTo>
                  <a:pt x="2380681" y="987405"/>
                </a:moveTo>
                <a:cubicBezTo>
                  <a:pt x="2389801" y="1076510"/>
                  <a:pt x="2678980" y="987573"/>
                  <a:pt x="2666088" y="900750"/>
                </a:cubicBezTo>
                <a:cubicBezTo>
                  <a:pt x="2652599" y="809940"/>
                  <a:pt x="2372131" y="903938"/>
                  <a:pt x="2380681" y="987437"/>
                </a:cubicBezTo>
                <a:close/>
                <a:moveTo>
                  <a:pt x="2133302" y="653901"/>
                </a:moveTo>
                <a:cubicBezTo>
                  <a:pt x="2207056" y="692630"/>
                  <a:pt x="2341739" y="507116"/>
                  <a:pt x="2269637" y="461874"/>
                </a:cubicBezTo>
                <a:cubicBezTo>
                  <a:pt x="2196485" y="416009"/>
                  <a:pt x="2061531" y="616241"/>
                  <a:pt x="2133302" y="653933"/>
                </a:cubicBezTo>
                <a:close/>
                <a:moveTo>
                  <a:pt x="1659175" y="588178"/>
                </a:moveTo>
                <a:cubicBezTo>
                  <a:pt x="1692270" y="644828"/>
                  <a:pt x="1777595" y="602987"/>
                  <a:pt x="1777005" y="545580"/>
                </a:cubicBezTo>
                <a:cubicBezTo>
                  <a:pt x="1776765" y="522567"/>
                  <a:pt x="1750962" y="489676"/>
                  <a:pt x="1741609" y="470551"/>
                </a:cubicBezTo>
                <a:cubicBezTo>
                  <a:pt x="1725573" y="437745"/>
                  <a:pt x="1716427" y="377726"/>
                  <a:pt x="1694195" y="350714"/>
                </a:cubicBezTo>
                <a:cubicBezTo>
                  <a:pt x="1663823" y="313832"/>
                  <a:pt x="1606842" y="314557"/>
                  <a:pt x="1584538" y="365102"/>
                </a:cubicBezTo>
                <a:cubicBezTo>
                  <a:pt x="1557322" y="426858"/>
                  <a:pt x="1628945" y="536448"/>
                  <a:pt x="1659175" y="588211"/>
                </a:cubicBezTo>
                <a:close/>
                <a:moveTo>
                  <a:pt x="1169583" y="508010"/>
                </a:moveTo>
                <a:cubicBezTo>
                  <a:pt x="1242735" y="551478"/>
                  <a:pt x="1389927" y="345698"/>
                  <a:pt x="1319750" y="300371"/>
                </a:cubicBezTo>
                <a:cubicBezTo>
                  <a:pt x="1247882" y="253987"/>
                  <a:pt x="1099360" y="466319"/>
                  <a:pt x="1169583" y="508043"/>
                </a:cubicBezTo>
                <a:close/>
                <a:moveTo>
                  <a:pt x="957905" y="439962"/>
                </a:moveTo>
                <a:cubicBezTo>
                  <a:pt x="1027012" y="444725"/>
                  <a:pt x="1058896" y="328699"/>
                  <a:pt x="977771" y="323112"/>
                </a:cubicBezTo>
                <a:cubicBezTo>
                  <a:pt x="989101" y="323890"/>
                  <a:pt x="970590" y="319405"/>
                  <a:pt x="968049" y="319768"/>
                </a:cubicBezTo>
                <a:cubicBezTo>
                  <a:pt x="949770" y="322399"/>
                  <a:pt x="933962" y="267669"/>
                  <a:pt x="884740" y="281777"/>
                </a:cubicBezTo>
                <a:cubicBezTo>
                  <a:pt x="762923" y="316754"/>
                  <a:pt x="886036" y="435036"/>
                  <a:pt x="957905" y="440007"/>
                </a:cubicBezTo>
                <a:close/>
                <a:moveTo>
                  <a:pt x="971516" y="320973"/>
                </a:moveTo>
                <a:cubicBezTo>
                  <a:pt x="970648" y="320552"/>
                  <a:pt x="971380" y="320973"/>
                  <a:pt x="971542" y="321019"/>
                </a:cubicBezTo>
                <a:close/>
                <a:moveTo>
                  <a:pt x="453580" y="476844"/>
                </a:moveTo>
                <a:cubicBezTo>
                  <a:pt x="484771" y="495440"/>
                  <a:pt x="512886" y="518763"/>
                  <a:pt x="536921" y="545982"/>
                </a:cubicBezTo>
                <a:cubicBezTo>
                  <a:pt x="560326" y="572890"/>
                  <a:pt x="573821" y="613584"/>
                  <a:pt x="613463" y="616565"/>
                </a:cubicBezTo>
                <a:cubicBezTo>
                  <a:pt x="702774" y="623279"/>
                  <a:pt x="684301" y="527129"/>
                  <a:pt x="650881" y="483280"/>
                </a:cubicBezTo>
                <a:cubicBezTo>
                  <a:pt x="619770" y="442496"/>
                  <a:pt x="554091" y="362042"/>
                  <a:pt x="496462" y="366663"/>
                </a:cubicBezTo>
                <a:cubicBezTo>
                  <a:pt x="448849" y="370526"/>
                  <a:pt x="402083" y="445820"/>
                  <a:pt x="453606" y="476889"/>
                </a:cubicBezTo>
                <a:close/>
                <a:moveTo>
                  <a:pt x="271056" y="801845"/>
                </a:moveTo>
                <a:cubicBezTo>
                  <a:pt x="334090" y="839298"/>
                  <a:pt x="541342" y="622721"/>
                  <a:pt x="457676" y="570155"/>
                </a:cubicBezTo>
                <a:cubicBezTo>
                  <a:pt x="398045" y="532709"/>
                  <a:pt x="335348" y="638204"/>
                  <a:pt x="306654" y="671464"/>
                </a:cubicBezTo>
                <a:cubicBezTo>
                  <a:pt x="281343" y="700867"/>
                  <a:pt x="211568" y="766531"/>
                  <a:pt x="271082" y="801891"/>
                </a:cubicBezTo>
                <a:close/>
                <a:moveTo>
                  <a:pt x="30120" y="1157060"/>
                </a:moveTo>
                <a:cubicBezTo>
                  <a:pt x="26192" y="1205181"/>
                  <a:pt x="75492" y="1224137"/>
                  <a:pt x="113915" y="1203256"/>
                </a:cubicBezTo>
                <a:cubicBezTo>
                  <a:pt x="173851" y="1170703"/>
                  <a:pt x="150329" y="1069141"/>
                  <a:pt x="133217" y="1018656"/>
                </a:cubicBezTo>
                <a:cubicBezTo>
                  <a:pt x="115451" y="966271"/>
                  <a:pt x="72815" y="921352"/>
                  <a:pt x="20469" y="970010"/>
                </a:cubicBezTo>
                <a:cubicBezTo>
                  <a:pt x="-32758" y="1019556"/>
                  <a:pt x="35234" y="1094728"/>
                  <a:pt x="30146" y="1157106"/>
                </a:cubicBezTo>
                <a:close/>
                <a:moveTo>
                  <a:pt x="195143" y="1540020"/>
                </a:moveTo>
                <a:cubicBezTo>
                  <a:pt x="217829" y="1505898"/>
                  <a:pt x="209105" y="1460422"/>
                  <a:pt x="164031" y="1454764"/>
                </a:cubicBezTo>
                <a:cubicBezTo>
                  <a:pt x="143711" y="1452217"/>
                  <a:pt x="80917" y="1483241"/>
                  <a:pt x="64628" y="1495594"/>
                </a:cubicBezTo>
                <a:cubicBezTo>
                  <a:pt x="31176" y="1520966"/>
                  <a:pt x="10423" y="1572502"/>
                  <a:pt x="57953" y="1596559"/>
                </a:cubicBezTo>
                <a:cubicBezTo>
                  <a:pt x="103804" y="1619793"/>
                  <a:pt x="170850" y="1576630"/>
                  <a:pt x="195169" y="1540065"/>
                </a:cubicBezTo>
                <a:close/>
                <a:moveTo>
                  <a:pt x="271964" y="1783051"/>
                </a:moveTo>
                <a:cubicBezTo>
                  <a:pt x="232309" y="1732702"/>
                  <a:pt x="160162" y="1795365"/>
                  <a:pt x="164466" y="1844257"/>
                </a:cubicBezTo>
                <a:cubicBezTo>
                  <a:pt x="167778" y="1881897"/>
                  <a:pt x="217492" y="1923135"/>
                  <a:pt x="240508" y="1952363"/>
                </a:cubicBezTo>
                <a:cubicBezTo>
                  <a:pt x="272268" y="1992668"/>
                  <a:pt x="309460" y="2062415"/>
                  <a:pt x="351137" y="2092823"/>
                </a:cubicBezTo>
                <a:cubicBezTo>
                  <a:pt x="391972" y="2122635"/>
                  <a:pt x="459952" y="2099304"/>
                  <a:pt x="459816" y="2039797"/>
                </a:cubicBezTo>
                <a:cubicBezTo>
                  <a:pt x="459718" y="1999065"/>
                  <a:pt x="405603" y="1952726"/>
                  <a:pt x="382593" y="1923511"/>
                </a:cubicBezTo>
                <a:cubicBezTo>
                  <a:pt x="345734" y="1876706"/>
                  <a:pt x="308873" y="1829886"/>
                  <a:pt x="272009" y="1783051"/>
                </a:cubicBezTo>
                <a:close/>
                <a:moveTo>
                  <a:pt x="741171" y="2048364"/>
                </a:moveTo>
                <a:cubicBezTo>
                  <a:pt x="722024" y="1981774"/>
                  <a:pt x="632027" y="2040348"/>
                  <a:pt x="625797" y="2085117"/>
                </a:cubicBezTo>
                <a:cubicBezTo>
                  <a:pt x="620820" y="2120853"/>
                  <a:pt x="645930" y="2170366"/>
                  <a:pt x="655671" y="2204242"/>
                </a:cubicBezTo>
                <a:cubicBezTo>
                  <a:pt x="665193" y="2237346"/>
                  <a:pt x="671227" y="2304410"/>
                  <a:pt x="692169" y="2331182"/>
                </a:cubicBezTo>
                <a:cubicBezTo>
                  <a:pt x="729213" y="2378492"/>
                  <a:pt x="798891" y="2356612"/>
                  <a:pt x="807543" y="2294429"/>
                </a:cubicBezTo>
                <a:cubicBezTo>
                  <a:pt x="817117" y="2225693"/>
                  <a:pt x="760324" y="2114916"/>
                  <a:pt x="741197" y="2048384"/>
                </a:cubicBezTo>
                <a:close/>
                <a:moveTo>
                  <a:pt x="1275831" y="2199128"/>
                </a:moveTo>
                <a:cubicBezTo>
                  <a:pt x="1220956" y="2182764"/>
                  <a:pt x="1129636" y="2098481"/>
                  <a:pt x="1074899" y="2114735"/>
                </a:cubicBezTo>
                <a:cubicBezTo>
                  <a:pt x="1002142" y="2136348"/>
                  <a:pt x="1025146" y="2208882"/>
                  <a:pt x="1069713" y="2240502"/>
                </a:cubicBezTo>
                <a:cubicBezTo>
                  <a:pt x="1114697" y="2272426"/>
                  <a:pt x="1209004" y="2332400"/>
                  <a:pt x="1264890" y="2309659"/>
                </a:cubicBezTo>
                <a:cubicBezTo>
                  <a:pt x="1308796" y="2291830"/>
                  <a:pt x="1333750" y="2216406"/>
                  <a:pt x="1275856" y="2199122"/>
                </a:cubicBezTo>
                <a:close/>
                <a:moveTo>
                  <a:pt x="1528291" y="2067735"/>
                </a:moveTo>
                <a:cubicBezTo>
                  <a:pt x="1477268" y="2053905"/>
                  <a:pt x="1419043" y="2027185"/>
                  <a:pt x="1366483" y="2023867"/>
                </a:cubicBezTo>
                <a:cubicBezTo>
                  <a:pt x="1300824" y="2019726"/>
                  <a:pt x="1242683" y="2099388"/>
                  <a:pt x="1315109" y="2137217"/>
                </a:cubicBezTo>
                <a:cubicBezTo>
                  <a:pt x="1353999" y="2157528"/>
                  <a:pt x="1427650" y="2175402"/>
                  <a:pt x="1471045" y="2179491"/>
                </a:cubicBezTo>
                <a:cubicBezTo>
                  <a:pt x="1531227" y="2185168"/>
                  <a:pt x="1614782" y="2091196"/>
                  <a:pt x="1528317" y="2067755"/>
                </a:cubicBezTo>
                <a:close/>
                <a:moveTo>
                  <a:pt x="1871559" y="2036770"/>
                </a:moveTo>
                <a:cubicBezTo>
                  <a:pt x="1800365" y="2019233"/>
                  <a:pt x="1760471" y="2139277"/>
                  <a:pt x="1725722" y="2181604"/>
                </a:cubicBezTo>
                <a:cubicBezTo>
                  <a:pt x="1700586" y="2212232"/>
                  <a:pt x="1571057" y="2324494"/>
                  <a:pt x="1679210" y="2344001"/>
                </a:cubicBezTo>
                <a:cubicBezTo>
                  <a:pt x="1764683" y="2359438"/>
                  <a:pt x="1974327" y="2062104"/>
                  <a:pt x="1871585" y="2036790"/>
                </a:cubicBezTo>
                <a:close/>
                <a:moveTo>
                  <a:pt x="2227863" y="2145000"/>
                </a:moveTo>
                <a:cubicBezTo>
                  <a:pt x="2183204" y="2113536"/>
                  <a:pt x="2072874" y="2018319"/>
                  <a:pt x="2045514" y="2128150"/>
                </a:cubicBezTo>
                <a:cubicBezTo>
                  <a:pt x="2031903" y="2182699"/>
                  <a:pt x="2127870" y="2253055"/>
                  <a:pt x="2174123" y="2255687"/>
                </a:cubicBezTo>
                <a:cubicBezTo>
                  <a:pt x="2227390" y="2258745"/>
                  <a:pt x="2281207" y="2182563"/>
                  <a:pt x="2227889" y="2145000"/>
                </a:cubicBezTo>
                <a:close/>
                <a:moveTo>
                  <a:pt x="1945418" y="2245978"/>
                </a:moveTo>
                <a:cubicBezTo>
                  <a:pt x="1874256" y="2268188"/>
                  <a:pt x="1858220" y="2455413"/>
                  <a:pt x="1956255" y="2432626"/>
                </a:cubicBezTo>
                <a:cubicBezTo>
                  <a:pt x="2032719" y="2414850"/>
                  <a:pt x="2037918" y="2217106"/>
                  <a:pt x="1945444" y="2245978"/>
                </a:cubicBezTo>
                <a:close/>
                <a:moveTo>
                  <a:pt x="2541082" y="1887587"/>
                </a:moveTo>
                <a:cubicBezTo>
                  <a:pt x="2429598" y="1860122"/>
                  <a:pt x="2390708" y="2138552"/>
                  <a:pt x="2494602" y="2135868"/>
                </a:cubicBezTo>
                <a:cubicBezTo>
                  <a:pt x="2538542" y="2134734"/>
                  <a:pt x="2557177" y="2098163"/>
                  <a:pt x="2562245" y="2062149"/>
                </a:cubicBezTo>
                <a:cubicBezTo>
                  <a:pt x="2567943" y="2022020"/>
                  <a:pt x="2596189" y="1901133"/>
                  <a:pt x="2541141" y="1887575"/>
                </a:cubicBezTo>
                <a:close/>
                <a:moveTo>
                  <a:pt x="898429" y="157851"/>
                </a:moveTo>
                <a:cubicBezTo>
                  <a:pt x="941108" y="153833"/>
                  <a:pt x="984019" y="152854"/>
                  <a:pt x="1026837" y="154921"/>
                </a:cubicBezTo>
                <a:cubicBezTo>
                  <a:pt x="1063134" y="156755"/>
                  <a:pt x="1111637" y="173469"/>
                  <a:pt x="1147085" y="165083"/>
                </a:cubicBezTo>
                <a:cubicBezTo>
                  <a:pt x="1208330" y="150592"/>
                  <a:pt x="1227827" y="81876"/>
                  <a:pt x="1171981" y="51358"/>
                </a:cubicBezTo>
                <a:cubicBezTo>
                  <a:pt x="1119784" y="22842"/>
                  <a:pt x="974899" y="26853"/>
                  <a:pt x="918296" y="40988"/>
                </a:cubicBezTo>
                <a:cubicBezTo>
                  <a:pt x="861102" y="55304"/>
                  <a:pt x="810843" y="165926"/>
                  <a:pt x="898487" y="157844"/>
                </a:cubicBezTo>
                <a:close/>
                <a:moveTo>
                  <a:pt x="1383257" y="100262"/>
                </a:moveTo>
                <a:cubicBezTo>
                  <a:pt x="1395721" y="131085"/>
                  <a:pt x="1369062" y="162633"/>
                  <a:pt x="1412120" y="182167"/>
                </a:cubicBezTo>
                <a:cubicBezTo>
                  <a:pt x="1473897" y="210190"/>
                  <a:pt x="1509572" y="127358"/>
                  <a:pt x="1504807" y="80418"/>
                </a:cubicBezTo>
                <a:cubicBezTo>
                  <a:pt x="1490522" y="-60826"/>
                  <a:pt x="1346299" y="8798"/>
                  <a:pt x="1383329" y="100255"/>
                </a:cubicBezTo>
                <a:close/>
                <a:moveTo>
                  <a:pt x="1731173" y="248880"/>
                </a:moveTo>
                <a:cubicBezTo>
                  <a:pt x="1789171" y="266288"/>
                  <a:pt x="1912083" y="331836"/>
                  <a:pt x="1970605" y="300643"/>
                </a:cubicBezTo>
                <a:cubicBezTo>
                  <a:pt x="2020093" y="274246"/>
                  <a:pt x="2018239" y="218388"/>
                  <a:pt x="1974495" y="193210"/>
                </a:cubicBezTo>
                <a:cubicBezTo>
                  <a:pt x="1928786" y="166911"/>
                  <a:pt x="1790921" y="118188"/>
                  <a:pt x="1742153" y="138285"/>
                </a:cubicBezTo>
                <a:cubicBezTo>
                  <a:pt x="1698460" y="156295"/>
                  <a:pt x="1673259" y="231467"/>
                  <a:pt x="1731245" y="248874"/>
                </a:cubicBezTo>
                <a:close/>
                <a:moveTo>
                  <a:pt x="630361" y="236075"/>
                </a:moveTo>
                <a:cubicBezTo>
                  <a:pt x="681566" y="207079"/>
                  <a:pt x="779899" y="37190"/>
                  <a:pt x="661064" y="40839"/>
                </a:cubicBezTo>
                <a:cubicBezTo>
                  <a:pt x="610346" y="42401"/>
                  <a:pt x="610507" y="84721"/>
                  <a:pt x="595866" y="117676"/>
                </a:cubicBezTo>
                <a:cubicBezTo>
                  <a:pt x="595055" y="119497"/>
                  <a:pt x="587737" y="141441"/>
                  <a:pt x="594530" y="127825"/>
                </a:cubicBezTo>
                <a:cubicBezTo>
                  <a:pt x="583971" y="148998"/>
                  <a:pt x="558933" y="154856"/>
                  <a:pt x="552665" y="181778"/>
                </a:cubicBezTo>
                <a:cubicBezTo>
                  <a:pt x="541970" y="227746"/>
                  <a:pt x="587861" y="260164"/>
                  <a:pt x="630361" y="236075"/>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 name="Google Shape;73;p8"/>
          <p:cNvSpPr/>
          <p:nvPr/>
        </p:nvSpPr>
        <p:spPr>
          <a:xfrm>
            <a:off x="-327075" y="4286376"/>
            <a:ext cx="1543088" cy="1521345"/>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 name="Google Shape;74;p8"/>
          <p:cNvSpPr/>
          <p:nvPr/>
        </p:nvSpPr>
        <p:spPr>
          <a:xfrm rot="10039177">
            <a:off x="6208704" y="4295609"/>
            <a:ext cx="2660802" cy="1303235"/>
          </a:xfrm>
          <a:custGeom>
            <a:avLst/>
            <a:gdLst/>
            <a:ahLst/>
            <a:cxnLst/>
            <a:rect l="l" t="t" r="r" b="b"/>
            <a:pathLst>
              <a:path w="2884338" h="1095262" extrusionOk="0">
                <a:moveTo>
                  <a:pt x="2886374" y="595499"/>
                </a:moveTo>
                <a:cubicBezTo>
                  <a:pt x="2877559" y="509388"/>
                  <a:pt x="2497157" y="610606"/>
                  <a:pt x="2431265" y="621150"/>
                </a:cubicBezTo>
                <a:cubicBezTo>
                  <a:pt x="2253853" y="649536"/>
                  <a:pt x="2076173" y="676188"/>
                  <a:pt x="1898226" y="701104"/>
                </a:cubicBezTo>
                <a:cubicBezTo>
                  <a:pt x="2078615" y="667637"/>
                  <a:pt x="2257925" y="628938"/>
                  <a:pt x="2436158" y="585007"/>
                </a:cubicBezTo>
                <a:cubicBezTo>
                  <a:pt x="2496380" y="570133"/>
                  <a:pt x="2827780" y="532713"/>
                  <a:pt x="2785021" y="422875"/>
                </a:cubicBezTo>
                <a:cubicBezTo>
                  <a:pt x="2761343" y="362040"/>
                  <a:pt x="2662361" y="406356"/>
                  <a:pt x="2618695" y="415208"/>
                </a:cubicBezTo>
                <a:lnTo>
                  <a:pt x="2336425" y="472402"/>
                </a:lnTo>
                <a:lnTo>
                  <a:pt x="1771872" y="586782"/>
                </a:lnTo>
                <a:cubicBezTo>
                  <a:pt x="2000565" y="531274"/>
                  <a:pt x="2227073" y="466498"/>
                  <a:pt x="2449148" y="388469"/>
                </a:cubicBezTo>
                <a:cubicBezTo>
                  <a:pt x="2510775" y="366823"/>
                  <a:pt x="2698173" y="330789"/>
                  <a:pt x="2719672" y="258638"/>
                </a:cubicBezTo>
                <a:cubicBezTo>
                  <a:pt x="2758012" y="129993"/>
                  <a:pt x="2505589" y="246726"/>
                  <a:pt x="2467446" y="259163"/>
                </a:cubicBezTo>
                <a:cubicBezTo>
                  <a:pt x="2520465" y="236998"/>
                  <a:pt x="2573550" y="214775"/>
                  <a:pt x="2627465" y="194840"/>
                </a:cubicBezTo>
                <a:cubicBezTo>
                  <a:pt x="2667100" y="180174"/>
                  <a:pt x="2727450" y="171613"/>
                  <a:pt x="2748574" y="130330"/>
                </a:cubicBezTo>
                <a:cubicBezTo>
                  <a:pt x="2813922" y="2619"/>
                  <a:pt x="2593798" y="90687"/>
                  <a:pt x="2557754" y="103072"/>
                </a:cubicBezTo>
                <a:cubicBezTo>
                  <a:pt x="2589974" y="78749"/>
                  <a:pt x="2595717" y="27531"/>
                  <a:pt x="2557060" y="6339"/>
                </a:cubicBezTo>
                <a:cubicBezTo>
                  <a:pt x="2522429" y="-12650"/>
                  <a:pt x="2430020" y="16624"/>
                  <a:pt x="2393762" y="21355"/>
                </a:cubicBezTo>
                <a:cubicBezTo>
                  <a:pt x="2275925" y="36727"/>
                  <a:pt x="2158175" y="52735"/>
                  <a:pt x="2040511" y="69378"/>
                </a:cubicBezTo>
                <a:cubicBezTo>
                  <a:pt x="1805171" y="102646"/>
                  <a:pt x="1570210" y="138477"/>
                  <a:pt x="1335631" y="176869"/>
                </a:cubicBezTo>
                <a:cubicBezTo>
                  <a:pt x="1108220" y="214082"/>
                  <a:pt x="881219" y="253706"/>
                  <a:pt x="654629" y="295741"/>
                </a:cubicBezTo>
                <a:cubicBezTo>
                  <a:pt x="542890" y="316479"/>
                  <a:pt x="431262" y="337801"/>
                  <a:pt x="319747" y="359707"/>
                </a:cubicBezTo>
                <a:cubicBezTo>
                  <a:pt x="281273" y="367263"/>
                  <a:pt x="221570" y="367257"/>
                  <a:pt x="196402" y="402888"/>
                </a:cubicBezTo>
                <a:cubicBezTo>
                  <a:pt x="179186" y="427256"/>
                  <a:pt x="177605" y="470244"/>
                  <a:pt x="209021" y="485279"/>
                </a:cubicBezTo>
                <a:cubicBezTo>
                  <a:pt x="168310" y="502531"/>
                  <a:pt x="92027" y="527645"/>
                  <a:pt x="72446" y="571533"/>
                </a:cubicBezTo>
                <a:cubicBezTo>
                  <a:pt x="64522" y="585533"/>
                  <a:pt x="63290" y="602347"/>
                  <a:pt x="69089" y="617353"/>
                </a:cubicBezTo>
                <a:lnTo>
                  <a:pt x="45281" y="623114"/>
                </a:lnTo>
                <a:cubicBezTo>
                  <a:pt x="25117" y="644598"/>
                  <a:pt x="-3901" y="651215"/>
                  <a:pt x="435" y="688707"/>
                </a:cubicBezTo>
                <a:cubicBezTo>
                  <a:pt x="10481" y="775608"/>
                  <a:pt x="292525" y="734947"/>
                  <a:pt x="357574" y="733424"/>
                </a:cubicBezTo>
                <a:cubicBezTo>
                  <a:pt x="309980" y="740735"/>
                  <a:pt x="212988" y="744928"/>
                  <a:pt x="228706" y="820916"/>
                </a:cubicBezTo>
                <a:cubicBezTo>
                  <a:pt x="243179" y="890844"/>
                  <a:pt x="391396" y="857856"/>
                  <a:pt x="441142" y="856418"/>
                </a:cubicBezTo>
                <a:cubicBezTo>
                  <a:pt x="397994" y="865160"/>
                  <a:pt x="338940" y="864195"/>
                  <a:pt x="312760" y="905063"/>
                </a:cubicBezTo>
                <a:cubicBezTo>
                  <a:pt x="296906" y="929807"/>
                  <a:pt x="292667" y="977065"/>
                  <a:pt x="328466" y="987084"/>
                </a:cubicBezTo>
                <a:cubicBezTo>
                  <a:pt x="269968" y="1003734"/>
                  <a:pt x="266527" y="1085490"/>
                  <a:pt x="326702" y="1099255"/>
                </a:cubicBezTo>
                <a:cubicBezTo>
                  <a:pt x="373156" y="1109877"/>
                  <a:pt x="454080" y="1077752"/>
                  <a:pt x="500961" y="1069774"/>
                </a:cubicBezTo>
                <a:cubicBezTo>
                  <a:pt x="564529" y="1058972"/>
                  <a:pt x="628201" y="1048819"/>
                  <a:pt x="691977" y="1039314"/>
                </a:cubicBezTo>
                <a:cubicBezTo>
                  <a:pt x="947113" y="1001141"/>
                  <a:pt x="1203457" y="971809"/>
                  <a:pt x="1459404" y="939573"/>
                </a:cubicBezTo>
                <a:cubicBezTo>
                  <a:pt x="1715352" y="907338"/>
                  <a:pt x="1970982" y="872322"/>
                  <a:pt x="2224163" y="822847"/>
                </a:cubicBezTo>
                <a:cubicBezTo>
                  <a:pt x="2344034" y="799425"/>
                  <a:pt x="2463258" y="772705"/>
                  <a:pt x="2581367" y="741558"/>
                </a:cubicBezTo>
                <a:cubicBezTo>
                  <a:pt x="2646520" y="724390"/>
                  <a:pt x="2896486" y="693956"/>
                  <a:pt x="2886374" y="595499"/>
                </a:cubicBezTo>
                <a:close/>
                <a:moveTo>
                  <a:pt x="1690249" y="349622"/>
                </a:moveTo>
                <a:cubicBezTo>
                  <a:pt x="1627798" y="355313"/>
                  <a:pt x="1565198" y="359344"/>
                  <a:pt x="1502566" y="362441"/>
                </a:cubicBezTo>
                <a:cubicBezTo>
                  <a:pt x="1834252" y="276318"/>
                  <a:pt x="2162243" y="167828"/>
                  <a:pt x="2502913" y="121782"/>
                </a:cubicBezTo>
                <a:cubicBezTo>
                  <a:pt x="2368202" y="167226"/>
                  <a:pt x="2232582" y="209820"/>
                  <a:pt x="2096052" y="249565"/>
                </a:cubicBezTo>
                <a:cubicBezTo>
                  <a:pt x="1964364" y="287905"/>
                  <a:pt x="1827148" y="337153"/>
                  <a:pt x="1690249" y="349622"/>
                </a:cubicBezTo>
                <a:close/>
                <a:moveTo>
                  <a:pt x="1068042" y="342934"/>
                </a:moveTo>
                <a:cubicBezTo>
                  <a:pt x="1018982" y="350757"/>
                  <a:pt x="969624" y="356706"/>
                  <a:pt x="920202" y="361761"/>
                </a:cubicBezTo>
                <a:cubicBezTo>
                  <a:pt x="1051792" y="338430"/>
                  <a:pt x="1183528" y="315916"/>
                  <a:pt x="1315408" y="294218"/>
                </a:cubicBezTo>
                <a:cubicBezTo>
                  <a:pt x="1233512" y="313006"/>
                  <a:pt x="1151078" y="329694"/>
                  <a:pt x="1068068" y="342934"/>
                </a:cubicBezTo>
                <a:close/>
                <a:moveTo>
                  <a:pt x="1057302" y="492642"/>
                </a:moveTo>
                <a:cubicBezTo>
                  <a:pt x="787302" y="540682"/>
                  <a:pt x="515627" y="577344"/>
                  <a:pt x="242279" y="602628"/>
                </a:cubicBezTo>
                <a:cubicBezTo>
                  <a:pt x="504754" y="516997"/>
                  <a:pt x="783303" y="500944"/>
                  <a:pt x="1057328" y="4926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 name="Google Shape;75;p8"/>
          <p:cNvSpPr/>
          <p:nvPr/>
        </p:nvSpPr>
        <p:spPr>
          <a:xfrm>
            <a:off x="7826250" y="448624"/>
            <a:ext cx="1857351" cy="1732199"/>
          </a:xfrm>
          <a:custGeom>
            <a:avLst/>
            <a:gdLst/>
            <a:ahLst/>
            <a:cxnLst/>
            <a:rect l="l" t="t" r="r" b="b"/>
            <a:pathLst>
              <a:path w="1445409" h="1348015" extrusionOk="0">
                <a:moveTo>
                  <a:pt x="492691" y="421259"/>
                </a:moveTo>
                <a:cubicBezTo>
                  <a:pt x="546736" y="374376"/>
                  <a:pt x="506550" y="328822"/>
                  <a:pt x="452240" y="325297"/>
                </a:cubicBezTo>
                <a:cubicBezTo>
                  <a:pt x="437703" y="338522"/>
                  <a:pt x="422750" y="340218"/>
                  <a:pt x="407380" y="330384"/>
                </a:cubicBezTo>
                <a:cubicBezTo>
                  <a:pt x="394322" y="328376"/>
                  <a:pt x="380960" y="330411"/>
                  <a:pt x="369093" y="336217"/>
                </a:cubicBezTo>
                <a:cubicBezTo>
                  <a:pt x="343775" y="347837"/>
                  <a:pt x="325854" y="378907"/>
                  <a:pt x="318620" y="404493"/>
                </a:cubicBezTo>
                <a:cubicBezTo>
                  <a:pt x="300510" y="468556"/>
                  <a:pt x="338610" y="526138"/>
                  <a:pt x="406304" y="529061"/>
                </a:cubicBezTo>
                <a:cubicBezTo>
                  <a:pt x="452084" y="531070"/>
                  <a:pt x="546853" y="474829"/>
                  <a:pt x="492691" y="421259"/>
                </a:cubicBezTo>
                <a:close/>
                <a:moveTo>
                  <a:pt x="806093" y="553403"/>
                </a:moveTo>
                <a:cubicBezTo>
                  <a:pt x="864032" y="564265"/>
                  <a:pt x="924124" y="521524"/>
                  <a:pt x="930392" y="462341"/>
                </a:cubicBezTo>
                <a:cubicBezTo>
                  <a:pt x="934747" y="421194"/>
                  <a:pt x="911524" y="390637"/>
                  <a:pt x="888008" y="360229"/>
                </a:cubicBezTo>
                <a:cubicBezTo>
                  <a:pt x="878512" y="347947"/>
                  <a:pt x="852689" y="315763"/>
                  <a:pt x="837541" y="307306"/>
                </a:cubicBezTo>
                <a:cubicBezTo>
                  <a:pt x="745236" y="255777"/>
                  <a:pt x="651032" y="524324"/>
                  <a:pt x="806093" y="553403"/>
                </a:cubicBezTo>
                <a:close/>
                <a:moveTo>
                  <a:pt x="1083826" y="830258"/>
                </a:moveTo>
                <a:cubicBezTo>
                  <a:pt x="1079801" y="791969"/>
                  <a:pt x="1070117" y="727213"/>
                  <a:pt x="1030106" y="713603"/>
                </a:cubicBezTo>
                <a:cubicBezTo>
                  <a:pt x="977941" y="695852"/>
                  <a:pt x="917837" y="748911"/>
                  <a:pt x="900705" y="794225"/>
                </a:cubicBezTo>
                <a:cubicBezTo>
                  <a:pt x="846674" y="937153"/>
                  <a:pt x="1095414" y="940497"/>
                  <a:pt x="1083826" y="830258"/>
                </a:cubicBezTo>
                <a:close/>
                <a:moveTo>
                  <a:pt x="1153723" y="365685"/>
                </a:moveTo>
                <a:cubicBezTo>
                  <a:pt x="1227757" y="443844"/>
                  <a:pt x="1373575" y="337889"/>
                  <a:pt x="1313756" y="244001"/>
                </a:cubicBezTo>
                <a:cubicBezTo>
                  <a:pt x="1284024" y="197339"/>
                  <a:pt x="1207625" y="187534"/>
                  <a:pt x="1172242" y="234928"/>
                </a:cubicBezTo>
                <a:cubicBezTo>
                  <a:pt x="1156005" y="256658"/>
                  <a:pt x="1134000" y="344869"/>
                  <a:pt x="1153698" y="365685"/>
                </a:cubicBezTo>
                <a:close/>
                <a:moveTo>
                  <a:pt x="879329" y="119990"/>
                </a:moveTo>
                <a:cubicBezTo>
                  <a:pt x="929335" y="186030"/>
                  <a:pt x="1042129" y="103270"/>
                  <a:pt x="1010012" y="32615"/>
                </a:cubicBezTo>
                <a:cubicBezTo>
                  <a:pt x="971816" y="-51422"/>
                  <a:pt x="822401" y="44832"/>
                  <a:pt x="879329" y="119990"/>
                </a:cubicBezTo>
                <a:close/>
                <a:moveTo>
                  <a:pt x="523622" y="127566"/>
                </a:moveTo>
                <a:cubicBezTo>
                  <a:pt x="522857" y="127800"/>
                  <a:pt x="557437" y="154870"/>
                  <a:pt x="565559" y="156471"/>
                </a:cubicBezTo>
                <a:cubicBezTo>
                  <a:pt x="587395" y="160774"/>
                  <a:pt x="606490" y="152505"/>
                  <a:pt x="622597" y="138039"/>
                </a:cubicBezTo>
                <a:cubicBezTo>
                  <a:pt x="666672" y="98383"/>
                  <a:pt x="639345" y="41475"/>
                  <a:pt x="595666" y="13140"/>
                </a:cubicBezTo>
                <a:cubicBezTo>
                  <a:pt x="560846" y="-9439"/>
                  <a:pt x="521859" y="-469"/>
                  <a:pt x="490417" y="26446"/>
                </a:cubicBezTo>
                <a:cubicBezTo>
                  <a:pt x="450398" y="60671"/>
                  <a:pt x="448746" y="150612"/>
                  <a:pt x="523622" y="127566"/>
                </a:cubicBezTo>
                <a:close/>
                <a:moveTo>
                  <a:pt x="1427224" y="708794"/>
                </a:moveTo>
                <a:cubicBezTo>
                  <a:pt x="1434178" y="634064"/>
                  <a:pt x="1341050" y="658957"/>
                  <a:pt x="1307585" y="686759"/>
                </a:cubicBezTo>
                <a:cubicBezTo>
                  <a:pt x="1271567" y="716669"/>
                  <a:pt x="1247578" y="769125"/>
                  <a:pt x="1256166" y="816000"/>
                </a:cubicBezTo>
                <a:cubicBezTo>
                  <a:pt x="1289651" y="998565"/>
                  <a:pt x="1512373" y="774315"/>
                  <a:pt x="1427224" y="708794"/>
                </a:cubicBezTo>
                <a:close/>
                <a:moveTo>
                  <a:pt x="1181737" y="1055117"/>
                </a:moveTo>
                <a:cubicBezTo>
                  <a:pt x="1114776" y="1051559"/>
                  <a:pt x="1076540" y="1066018"/>
                  <a:pt x="1070292" y="1134780"/>
                </a:cubicBezTo>
                <a:cubicBezTo>
                  <a:pt x="1065670" y="1185693"/>
                  <a:pt x="1064543" y="1219899"/>
                  <a:pt x="1124971" y="1237274"/>
                </a:cubicBezTo>
                <a:cubicBezTo>
                  <a:pt x="1250274" y="1273295"/>
                  <a:pt x="1271132" y="1059868"/>
                  <a:pt x="1181763" y="1055117"/>
                </a:cubicBezTo>
                <a:close/>
                <a:moveTo>
                  <a:pt x="732396" y="1179401"/>
                </a:moveTo>
                <a:cubicBezTo>
                  <a:pt x="721326" y="1189770"/>
                  <a:pt x="679246" y="1175058"/>
                  <a:pt x="656710" y="1194683"/>
                </a:cubicBezTo>
                <a:cubicBezTo>
                  <a:pt x="638768" y="1211590"/>
                  <a:pt x="628956" y="1235391"/>
                  <a:pt x="629772" y="1260029"/>
                </a:cubicBezTo>
                <a:cubicBezTo>
                  <a:pt x="631860" y="1326295"/>
                  <a:pt x="702678" y="1364435"/>
                  <a:pt x="761467" y="1341577"/>
                </a:cubicBezTo>
                <a:cubicBezTo>
                  <a:pt x="880171" y="1295421"/>
                  <a:pt x="820541" y="1096925"/>
                  <a:pt x="732423" y="1179401"/>
                </a:cubicBezTo>
                <a:close/>
                <a:moveTo>
                  <a:pt x="666147" y="797511"/>
                </a:moveTo>
                <a:cubicBezTo>
                  <a:pt x="619045" y="714984"/>
                  <a:pt x="442154" y="856720"/>
                  <a:pt x="477628" y="933744"/>
                </a:cubicBezTo>
                <a:cubicBezTo>
                  <a:pt x="526973" y="1040905"/>
                  <a:pt x="725468" y="901457"/>
                  <a:pt x="666147" y="797511"/>
                </a:cubicBezTo>
                <a:close/>
                <a:moveTo>
                  <a:pt x="224876" y="726668"/>
                </a:moveTo>
                <a:cubicBezTo>
                  <a:pt x="153539" y="650557"/>
                  <a:pt x="11694" y="902481"/>
                  <a:pt x="177748" y="925099"/>
                </a:cubicBezTo>
                <a:cubicBezTo>
                  <a:pt x="298255" y="941515"/>
                  <a:pt x="318212" y="719377"/>
                  <a:pt x="224876" y="726668"/>
                </a:cubicBezTo>
                <a:close/>
                <a:moveTo>
                  <a:pt x="389620" y="1116932"/>
                </a:moveTo>
                <a:cubicBezTo>
                  <a:pt x="327863" y="1101682"/>
                  <a:pt x="237470" y="1169608"/>
                  <a:pt x="295092" y="1232129"/>
                </a:cubicBezTo>
                <a:cubicBezTo>
                  <a:pt x="371640" y="1315187"/>
                  <a:pt x="485089" y="1140515"/>
                  <a:pt x="389627" y="1116932"/>
                </a:cubicBezTo>
                <a:close/>
                <a:moveTo>
                  <a:pt x="161057" y="487078"/>
                </a:moveTo>
                <a:cubicBezTo>
                  <a:pt x="183374" y="457480"/>
                  <a:pt x="208373" y="385089"/>
                  <a:pt x="166748" y="360118"/>
                </a:cubicBezTo>
                <a:cubicBezTo>
                  <a:pt x="135896" y="341603"/>
                  <a:pt x="54616" y="373333"/>
                  <a:pt x="32487" y="391738"/>
                </a:cubicBezTo>
                <a:cubicBezTo>
                  <a:pt x="-65321" y="473164"/>
                  <a:pt x="81391" y="592716"/>
                  <a:pt x="161057" y="487078"/>
                </a:cubicBezTo>
                <a:close/>
                <a:moveTo>
                  <a:pt x="76699" y="484486"/>
                </a:moveTo>
                <a:cubicBezTo>
                  <a:pt x="84953" y="481244"/>
                  <a:pt x="92788" y="477021"/>
                  <a:pt x="100032" y="471906"/>
                </a:cubicBezTo>
                <a:cubicBezTo>
                  <a:pt x="93565" y="478172"/>
                  <a:pt x="85489" y="482526"/>
                  <a:pt x="76699" y="484486"/>
                </a:cubicBezTo>
                <a:close/>
                <a:moveTo>
                  <a:pt x="254484" y="173049"/>
                </a:moveTo>
                <a:cubicBezTo>
                  <a:pt x="323242" y="173049"/>
                  <a:pt x="356337" y="56199"/>
                  <a:pt x="274351" y="56199"/>
                </a:cubicBezTo>
                <a:cubicBezTo>
                  <a:pt x="205587" y="56173"/>
                  <a:pt x="172491" y="173023"/>
                  <a:pt x="254484" y="1730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with scribbles 2">
  <p:cSld name="BLANK_1_1">
    <p:spTree>
      <p:nvGrpSpPr>
        <p:cNvPr id="1" name="Shape 93"/>
        <p:cNvGrpSpPr/>
        <p:nvPr/>
      </p:nvGrpSpPr>
      <p:grpSpPr>
        <a:xfrm>
          <a:off x="0" y="0"/>
          <a:ext cx="0" cy="0"/>
          <a:chOff x="0" y="0"/>
          <a:chExt cx="0" cy="0"/>
        </a:xfrm>
      </p:grpSpPr>
      <p:sp>
        <p:nvSpPr>
          <p:cNvPr id="94" name="Google Shape;94;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dirty="0"/>
          </a:p>
        </p:txBody>
      </p:sp>
      <p:sp>
        <p:nvSpPr>
          <p:cNvPr id="95" name="Google Shape;95;p12"/>
          <p:cNvSpPr/>
          <p:nvPr/>
        </p:nvSpPr>
        <p:spPr>
          <a:xfrm>
            <a:off x="-363975" y="-139378"/>
            <a:ext cx="1725952" cy="1537174"/>
          </a:xfrm>
          <a:custGeom>
            <a:avLst/>
            <a:gdLst/>
            <a:ahLst/>
            <a:cxnLst/>
            <a:rect l="l" t="t" r="r" b="b"/>
            <a:pathLst>
              <a:path w="2728778" h="2430315" extrusionOk="0">
                <a:moveTo>
                  <a:pt x="1643749" y="1553993"/>
                </a:moveTo>
                <a:cubicBezTo>
                  <a:pt x="1750586" y="1525081"/>
                  <a:pt x="1702550" y="1183094"/>
                  <a:pt x="1592421" y="1239568"/>
                </a:cubicBezTo>
                <a:cubicBezTo>
                  <a:pt x="1524551" y="1274377"/>
                  <a:pt x="1562397" y="1343261"/>
                  <a:pt x="1571536" y="1399580"/>
                </a:cubicBezTo>
                <a:cubicBezTo>
                  <a:pt x="1579185" y="1446754"/>
                  <a:pt x="1556396" y="1577609"/>
                  <a:pt x="1643749" y="1553993"/>
                </a:cubicBezTo>
                <a:close/>
                <a:moveTo>
                  <a:pt x="2242057" y="1551627"/>
                </a:moveTo>
                <a:cubicBezTo>
                  <a:pt x="2275205" y="1530111"/>
                  <a:pt x="2300392" y="1479463"/>
                  <a:pt x="2260206" y="1451939"/>
                </a:cubicBezTo>
                <a:cubicBezTo>
                  <a:pt x="2222483" y="1426126"/>
                  <a:pt x="2181836" y="1464544"/>
                  <a:pt x="2150018" y="1482127"/>
                </a:cubicBezTo>
                <a:cubicBezTo>
                  <a:pt x="2107096" y="1505944"/>
                  <a:pt x="2061981" y="1525576"/>
                  <a:pt x="2015297" y="1540752"/>
                </a:cubicBezTo>
                <a:cubicBezTo>
                  <a:pt x="1965654" y="1556786"/>
                  <a:pt x="1906781" y="1556306"/>
                  <a:pt x="1859361" y="1575010"/>
                </a:cubicBezTo>
                <a:cubicBezTo>
                  <a:pt x="1824049" y="1588963"/>
                  <a:pt x="1785963" y="1620700"/>
                  <a:pt x="1808123" y="1663201"/>
                </a:cubicBezTo>
                <a:cubicBezTo>
                  <a:pt x="1831652" y="1708327"/>
                  <a:pt x="1901051" y="1682774"/>
                  <a:pt x="1940038" y="1674724"/>
                </a:cubicBezTo>
                <a:cubicBezTo>
                  <a:pt x="2047477" y="1652779"/>
                  <a:pt x="2149893" y="1611036"/>
                  <a:pt x="2242057" y="1551627"/>
                </a:cubicBezTo>
                <a:close/>
                <a:moveTo>
                  <a:pt x="2000881" y="1216944"/>
                </a:moveTo>
                <a:cubicBezTo>
                  <a:pt x="1983589" y="1251421"/>
                  <a:pt x="1918740" y="1337137"/>
                  <a:pt x="1939772" y="1378517"/>
                </a:cubicBezTo>
                <a:cubicBezTo>
                  <a:pt x="1967825" y="1433715"/>
                  <a:pt x="2025116" y="1398387"/>
                  <a:pt x="2050765" y="1362354"/>
                </a:cubicBezTo>
                <a:cubicBezTo>
                  <a:pt x="2072342" y="1332030"/>
                  <a:pt x="2130379" y="1239951"/>
                  <a:pt x="2111874" y="1200780"/>
                </a:cubicBezTo>
                <a:cubicBezTo>
                  <a:pt x="2087204" y="1148577"/>
                  <a:pt x="2021228" y="1176373"/>
                  <a:pt x="2000881" y="1216944"/>
                </a:cubicBezTo>
                <a:close/>
                <a:moveTo>
                  <a:pt x="1290278" y="1526196"/>
                </a:moveTo>
                <a:cubicBezTo>
                  <a:pt x="1309003" y="1553455"/>
                  <a:pt x="1353552" y="1541485"/>
                  <a:pt x="1374067" y="1523792"/>
                </a:cubicBezTo>
                <a:cubicBezTo>
                  <a:pt x="1411601" y="1491388"/>
                  <a:pt x="1397348" y="1452853"/>
                  <a:pt x="1371746" y="1419450"/>
                </a:cubicBezTo>
                <a:cubicBezTo>
                  <a:pt x="1325447" y="1359055"/>
                  <a:pt x="1221080" y="1296120"/>
                  <a:pt x="1141783" y="1303599"/>
                </a:cubicBezTo>
                <a:cubicBezTo>
                  <a:pt x="1095115" y="1308006"/>
                  <a:pt x="1051117" y="1358453"/>
                  <a:pt x="1085704" y="1403404"/>
                </a:cubicBezTo>
                <a:cubicBezTo>
                  <a:pt x="1105382" y="1429003"/>
                  <a:pt x="1155453" y="1424590"/>
                  <a:pt x="1183900" y="1436812"/>
                </a:cubicBezTo>
                <a:cubicBezTo>
                  <a:pt x="1227053" y="1456024"/>
                  <a:pt x="1263920" y="1487002"/>
                  <a:pt x="1290277" y="1526196"/>
                </a:cubicBezTo>
                <a:close/>
                <a:moveTo>
                  <a:pt x="719379" y="1694601"/>
                </a:moveTo>
                <a:cubicBezTo>
                  <a:pt x="770540" y="1816765"/>
                  <a:pt x="1010192" y="1522178"/>
                  <a:pt x="867758" y="1486164"/>
                </a:cubicBezTo>
                <a:cubicBezTo>
                  <a:pt x="793627" y="1467422"/>
                  <a:pt x="796460" y="1555885"/>
                  <a:pt x="773417" y="1594835"/>
                </a:cubicBezTo>
                <a:cubicBezTo>
                  <a:pt x="754407" y="1626909"/>
                  <a:pt x="697971" y="1643519"/>
                  <a:pt x="719360" y="1694601"/>
                </a:cubicBezTo>
                <a:close/>
                <a:moveTo>
                  <a:pt x="1087680" y="1842196"/>
                </a:moveTo>
                <a:cubicBezTo>
                  <a:pt x="1076234" y="1888067"/>
                  <a:pt x="1018372" y="2015500"/>
                  <a:pt x="1107268" y="2018066"/>
                </a:cubicBezTo>
                <a:cubicBezTo>
                  <a:pt x="1159199" y="2019570"/>
                  <a:pt x="1172551" y="1967995"/>
                  <a:pt x="1183628" y="1929155"/>
                </a:cubicBezTo>
                <a:cubicBezTo>
                  <a:pt x="1190707" y="1904347"/>
                  <a:pt x="1208078" y="1864607"/>
                  <a:pt x="1206172" y="1838787"/>
                </a:cubicBezTo>
                <a:cubicBezTo>
                  <a:pt x="1200241" y="1758865"/>
                  <a:pt x="1104974" y="1772779"/>
                  <a:pt x="1087661" y="1842196"/>
                </a:cubicBezTo>
                <a:close/>
                <a:moveTo>
                  <a:pt x="1662428" y="1950594"/>
                </a:moveTo>
                <a:cubicBezTo>
                  <a:pt x="1620794" y="1922577"/>
                  <a:pt x="1581544" y="1891170"/>
                  <a:pt x="1545078" y="1856693"/>
                </a:cubicBezTo>
                <a:cubicBezTo>
                  <a:pt x="1516637" y="1829791"/>
                  <a:pt x="1484889" y="1773013"/>
                  <a:pt x="1449610" y="1757284"/>
                </a:cubicBezTo>
                <a:cubicBezTo>
                  <a:pt x="1378228" y="1725456"/>
                  <a:pt x="1339914" y="1814114"/>
                  <a:pt x="1374798" y="1865151"/>
                </a:cubicBezTo>
                <a:cubicBezTo>
                  <a:pt x="1414466" y="1923187"/>
                  <a:pt x="1524051" y="2039401"/>
                  <a:pt x="1594527" y="2057437"/>
                </a:cubicBezTo>
                <a:cubicBezTo>
                  <a:pt x="1649505" y="2071507"/>
                  <a:pt x="1724446" y="1992383"/>
                  <a:pt x="1662409" y="1950594"/>
                </a:cubicBezTo>
                <a:close/>
                <a:moveTo>
                  <a:pt x="2318269" y="1856447"/>
                </a:moveTo>
                <a:cubicBezTo>
                  <a:pt x="2249784" y="1856447"/>
                  <a:pt x="2177870" y="1849655"/>
                  <a:pt x="2109806" y="1856447"/>
                </a:cubicBezTo>
                <a:cubicBezTo>
                  <a:pt x="2042559" y="1863155"/>
                  <a:pt x="1981962" y="1952876"/>
                  <a:pt x="2074992" y="1973297"/>
                </a:cubicBezTo>
                <a:cubicBezTo>
                  <a:pt x="2131137" y="1985610"/>
                  <a:pt x="2215405" y="1977736"/>
                  <a:pt x="2272865" y="1973297"/>
                </a:cubicBezTo>
                <a:cubicBezTo>
                  <a:pt x="2304774" y="1970827"/>
                  <a:pt x="2330772" y="1973297"/>
                  <a:pt x="2352330" y="1942999"/>
                </a:cubicBezTo>
                <a:cubicBezTo>
                  <a:pt x="2377349" y="1907808"/>
                  <a:pt x="2368372" y="1856447"/>
                  <a:pt x="2318269" y="1856447"/>
                </a:cubicBezTo>
                <a:close/>
                <a:moveTo>
                  <a:pt x="1047494" y="1688878"/>
                </a:moveTo>
                <a:cubicBezTo>
                  <a:pt x="1089495" y="1699378"/>
                  <a:pt x="1139462" y="1719987"/>
                  <a:pt x="1173731" y="1680350"/>
                </a:cubicBezTo>
                <a:cubicBezTo>
                  <a:pt x="1203806" y="1645541"/>
                  <a:pt x="1191634" y="1609760"/>
                  <a:pt x="1156347" y="1589857"/>
                </a:cubicBezTo>
                <a:cubicBezTo>
                  <a:pt x="1124218" y="1571711"/>
                  <a:pt x="1068883" y="1566721"/>
                  <a:pt x="1039846" y="1590642"/>
                </a:cubicBezTo>
                <a:cubicBezTo>
                  <a:pt x="1010316" y="1614945"/>
                  <a:pt x="996879" y="1676228"/>
                  <a:pt x="1047481" y="1688878"/>
                </a:cubicBezTo>
                <a:close/>
                <a:moveTo>
                  <a:pt x="931389" y="1237630"/>
                </a:moveTo>
                <a:cubicBezTo>
                  <a:pt x="859961" y="1185783"/>
                  <a:pt x="754867" y="1109070"/>
                  <a:pt x="665822" y="1095817"/>
                </a:cubicBezTo>
                <a:cubicBezTo>
                  <a:pt x="598289" y="1085758"/>
                  <a:pt x="559931" y="1157780"/>
                  <a:pt x="608194" y="1205006"/>
                </a:cubicBezTo>
                <a:cubicBezTo>
                  <a:pt x="636927" y="1233113"/>
                  <a:pt x="704122" y="1247527"/>
                  <a:pt x="740335" y="1267527"/>
                </a:cubicBezTo>
                <a:cubicBezTo>
                  <a:pt x="777767" y="1288207"/>
                  <a:pt x="823061" y="1334156"/>
                  <a:pt x="863292" y="1344707"/>
                </a:cubicBezTo>
                <a:cubicBezTo>
                  <a:pt x="918749" y="1359250"/>
                  <a:pt x="991422" y="1281240"/>
                  <a:pt x="931375" y="1237630"/>
                </a:cubicBezTo>
                <a:close/>
                <a:moveTo>
                  <a:pt x="1072260" y="1139705"/>
                </a:moveTo>
                <a:cubicBezTo>
                  <a:pt x="1057120" y="1264610"/>
                  <a:pt x="1243376" y="1146646"/>
                  <a:pt x="1268072" y="1094864"/>
                </a:cubicBezTo>
                <a:cubicBezTo>
                  <a:pt x="1286908" y="1055331"/>
                  <a:pt x="1292054" y="995318"/>
                  <a:pt x="1232980" y="992972"/>
                </a:cubicBezTo>
                <a:cubicBezTo>
                  <a:pt x="1188607" y="991216"/>
                  <a:pt x="1172331" y="1038882"/>
                  <a:pt x="1163373" y="1057664"/>
                </a:cubicBezTo>
                <a:cubicBezTo>
                  <a:pt x="1157864" y="1066573"/>
                  <a:pt x="1150354" y="1074075"/>
                  <a:pt x="1141439" y="1079575"/>
                </a:cubicBezTo>
                <a:cubicBezTo>
                  <a:pt x="1109569" y="1083056"/>
                  <a:pt x="1076383" y="1105765"/>
                  <a:pt x="1072248" y="1139705"/>
                </a:cubicBezTo>
                <a:close/>
                <a:moveTo>
                  <a:pt x="1419029" y="1234746"/>
                </a:moveTo>
                <a:cubicBezTo>
                  <a:pt x="1485985" y="1269911"/>
                  <a:pt x="1646179" y="1091403"/>
                  <a:pt x="1570137" y="1042777"/>
                </a:cubicBezTo>
                <a:cubicBezTo>
                  <a:pt x="1504212" y="1000632"/>
                  <a:pt x="1342028" y="1194312"/>
                  <a:pt x="1419023" y="1234772"/>
                </a:cubicBezTo>
                <a:close/>
                <a:moveTo>
                  <a:pt x="1816926" y="1150197"/>
                </a:moveTo>
                <a:cubicBezTo>
                  <a:pt x="1846891" y="1193198"/>
                  <a:pt x="1917501" y="1149316"/>
                  <a:pt x="1924158" y="1108720"/>
                </a:cubicBezTo>
                <a:cubicBezTo>
                  <a:pt x="1930556" y="1069653"/>
                  <a:pt x="1852951" y="954411"/>
                  <a:pt x="1822675" y="933037"/>
                </a:cubicBezTo>
                <a:cubicBezTo>
                  <a:pt x="1784893" y="906381"/>
                  <a:pt x="1724348" y="920173"/>
                  <a:pt x="1715436" y="974514"/>
                </a:cubicBezTo>
                <a:cubicBezTo>
                  <a:pt x="1706258" y="1030515"/>
                  <a:pt x="1787025" y="1107314"/>
                  <a:pt x="1816919" y="1150197"/>
                </a:cubicBezTo>
                <a:close/>
                <a:moveTo>
                  <a:pt x="2499872" y="1127903"/>
                </a:moveTo>
                <a:cubicBezTo>
                  <a:pt x="2466816" y="1170113"/>
                  <a:pt x="2383753" y="1185330"/>
                  <a:pt x="2370486" y="1238078"/>
                </a:cubicBezTo>
                <a:cubicBezTo>
                  <a:pt x="2356680" y="1292989"/>
                  <a:pt x="2403658" y="1307902"/>
                  <a:pt x="2448220" y="1295005"/>
                </a:cubicBezTo>
                <a:cubicBezTo>
                  <a:pt x="2496372" y="1281065"/>
                  <a:pt x="2568345" y="1228207"/>
                  <a:pt x="2593124" y="1182627"/>
                </a:cubicBezTo>
                <a:cubicBezTo>
                  <a:pt x="2632688" y="1109854"/>
                  <a:pt x="2548063" y="1066348"/>
                  <a:pt x="2499866" y="1127903"/>
                </a:cubicBezTo>
                <a:close/>
                <a:moveTo>
                  <a:pt x="2715860" y="1603124"/>
                </a:moveTo>
                <a:cubicBezTo>
                  <a:pt x="2672096" y="1559890"/>
                  <a:pt x="2583939" y="1434052"/>
                  <a:pt x="2520296" y="1425756"/>
                </a:cubicBezTo>
                <a:cubicBezTo>
                  <a:pt x="2462421" y="1418206"/>
                  <a:pt x="2427089" y="1480377"/>
                  <a:pt x="2453211" y="1525334"/>
                </a:cubicBezTo>
                <a:cubicBezTo>
                  <a:pt x="2472863" y="1559151"/>
                  <a:pt x="2519408" y="1590732"/>
                  <a:pt x="2547389" y="1618380"/>
                </a:cubicBezTo>
                <a:cubicBezTo>
                  <a:pt x="2571015" y="1641711"/>
                  <a:pt x="2606275" y="1692909"/>
                  <a:pt x="2640725" y="1700544"/>
                </a:cubicBezTo>
                <a:cubicBezTo>
                  <a:pt x="2687724" y="1711004"/>
                  <a:pt x="2761861" y="1648581"/>
                  <a:pt x="2715854" y="1603124"/>
                </a:cubicBezTo>
                <a:close/>
                <a:moveTo>
                  <a:pt x="2407625" y="1662851"/>
                </a:moveTo>
                <a:cubicBezTo>
                  <a:pt x="2376682" y="1662851"/>
                  <a:pt x="2341162" y="1657667"/>
                  <a:pt x="2313771" y="1674413"/>
                </a:cubicBezTo>
                <a:cubicBezTo>
                  <a:pt x="2258599" y="1708178"/>
                  <a:pt x="2273429" y="1765145"/>
                  <a:pt x="2328179" y="1779701"/>
                </a:cubicBezTo>
                <a:cubicBezTo>
                  <a:pt x="2349536" y="1785372"/>
                  <a:pt x="2390676" y="1783369"/>
                  <a:pt x="2411333" y="1774756"/>
                </a:cubicBezTo>
                <a:cubicBezTo>
                  <a:pt x="2460866" y="1754108"/>
                  <a:pt x="2480680" y="1662851"/>
                  <a:pt x="2407619" y="1662851"/>
                </a:cubicBezTo>
                <a:close/>
                <a:moveTo>
                  <a:pt x="1643917" y="1818969"/>
                </a:moveTo>
                <a:cubicBezTo>
                  <a:pt x="1682703" y="1846486"/>
                  <a:pt x="1742439" y="1911482"/>
                  <a:pt x="1794415" y="1896790"/>
                </a:cubicBezTo>
                <a:cubicBezTo>
                  <a:pt x="1846981" y="1881923"/>
                  <a:pt x="1855809" y="1826376"/>
                  <a:pt x="1824230" y="1789772"/>
                </a:cubicBezTo>
                <a:cubicBezTo>
                  <a:pt x="1796573" y="1757744"/>
                  <a:pt x="1718054" y="1699416"/>
                  <a:pt x="1673733" y="1711957"/>
                </a:cubicBezTo>
                <a:cubicBezTo>
                  <a:pt x="1630221" y="1724251"/>
                  <a:pt x="1600322" y="1788048"/>
                  <a:pt x="1643911" y="1818969"/>
                </a:cubicBezTo>
                <a:close/>
                <a:moveTo>
                  <a:pt x="282814" y="1619475"/>
                </a:moveTo>
                <a:cubicBezTo>
                  <a:pt x="292083" y="1710084"/>
                  <a:pt x="431892" y="1624770"/>
                  <a:pt x="468980" y="1607336"/>
                </a:cubicBezTo>
                <a:cubicBezTo>
                  <a:pt x="512978" y="1586656"/>
                  <a:pt x="654615" y="1539936"/>
                  <a:pt x="621630" y="1466631"/>
                </a:cubicBezTo>
                <a:cubicBezTo>
                  <a:pt x="590784" y="1398050"/>
                  <a:pt x="494693" y="1474978"/>
                  <a:pt x="457475" y="1493455"/>
                </a:cubicBezTo>
                <a:cubicBezTo>
                  <a:pt x="408299" y="1517868"/>
                  <a:pt x="275160" y="1544712"/>
                  <a:pt x="282814" y="1619475"/>
                </a:cubicBezTo>
                <a:close/>
                <a:moveTo>
                  <a:pt x="575655" y="1781988"/>
                </a:moveTo>
                <a:cubicBezTo>
                  <a:pt x="499405" y="1776545"/>
                  <a:pt x="426052" y="1876849"/>
                  <a:pt x="525999" y="1898838"/>
                </a:cubicBezTo>
                <a:cubicBezTo>
                  <a:pt x="609704" y="1917250"/>
                  <a:pt x="669290" y="1781988"/>
                  <a:pt x="575655" y="1781988"/>
                </a:cubicBezTo>
                <a:close/>
                <a:moveTo>
                  <a:pt x="894922" y="1808269"/>
                </a:moveTo>
                <a:cubicBezTo>
                  <a:pt x="875477" y="1757990"/>
                  <a:pt x="807420" y="1782060"/>
                  <a:pt x="787755" y="1819357"/>
                </a:cubicBezTo>
                <a:cubicBezTo>
                  <a:pt x="764142" y="1864075"/>
                  <a:pt x="811005" y="1981670"/>
                  <a:pt x="839906" y="2018527"/>
                </a:cubicBezTo>
                <a:cubicBezTo>
                  <a:pt x="869436" y="2056180"/>
                  <a:pt x="921614" y="2055675"/>
                  <a:pt x="947074" y="2007438"/>
                </a:cubicBezTo>
                <a:cubicBezTo>
                  <a:pt x="976112" y="1952415"/>
                  <a:pt x="915100" y="1860420"/>
                  <a:pt x="894897" y="1808269"/>
                </a:cubicBezTo>
                <a:close/>
                <a:moveTo>
                  <a:pt x="882730" y="844794"/>
                </a:moveTo>
                <a:cubicBezTo>
                  <a:pt x="839472" y="801541"/>
                  <a:pt x="764693" y="855260"/>
                  <a:pt x="774065" y="909428"/>
                </a:cubicBezTo>
                <a:cubicBezTo>
                  <a:pt x="781928" y="954865"/>
                  <a:pt x="875666" y="1034119"/>
                  <a:pt x="923591" y="1014553"/>
                </a:cubicBezTo>
                <a:cubicBezTo>
                  <a:pt x="1027589" y="972084"/>
                  <a:pt x="922308" y="884366"/>
                  <a:pt x="882730" y="844794"/>
                </a:cubicBezTo>
                <a:close/>
                <a:moveTo>
                  <a:pt x="244041" y="1312866"/>
                </a:moveTo>
                <a:cubicBezTo>
                  <a:pt x="287766" y="1334739"/>
                  <a:pt x="351889" y="1385724"/>
                  <a:pt x="401189" y="1350384"/>
                </a:cubicBezTo>
                <a:cubicBezTo>
                  <a:pt x="437940" y="1324046"/>
                  <a:pt x="436131" y="1283443"/>
                  <a:pt x="409200" y="1254234"/>
                </a:cubicBezTo>
                <a:cubicBezTo>
                  <a:pt x="379183" y="1221675"/>
                  <a:pt x="292692" y="1187145"/>
                  <a:pt x="252052" y="1216717"/>
                </a:cubicBezTo>
                <a:cubicBezTo>
                  <a:pt x="224848" y="1236515"/>
                  <a:pt x="205009" y="1293346"/>
                  <a:pt x="244041" y="1312866"/>
                </a:cubicBezTo>
                <a:close/>
                <a:moveTo>
                  <a:pt x="575072" y="836693"/>
                </a:moveTo>
                <a:cubicBezTo>
                  <a:pt x="510061" y="798061"/>
                  <a:pt x="440902" y="919978"/>
                  <a:pt x="408708" y="958241"/>
                </a:cubicBezTo>
                <a:cubicBezTo>
                  <a:pt x="383176" y="988578"/>
                  <a:pt x="319656" y="1050153"/>
                  <a:pt x="376513" y="1085914"/>
                </a:cubicBezTo>
                <a:cubicBezTo>
                  <a:pt x="434375" y="1122297"/>
                  <a:pt x="493604" y="1022927"/>
                  <a:pt x="522422" y="988701"/>
                </a:cubicBezTo>
                <a:cubicBezTo>
                  <a:pt x="547745" y="958572"/>
                  <a:pt x="641373" y="876090"/>
                  <a:pt x="575072" y="836693"/>
                </a:cubicBezTo>
                <a:close/>
                <a:moveTo>
                  <a:pt x="1052038" y="679150"/>
                </a:moveTo>
                <a:cubicBezTo>
                  <a:pt x="1025003" y="619527"/>
                  <a:pt x="953128" y="542657"/>
                  <a:pt x="881142" y="542443"/>
                </a:cubicBezTo>
                <a:cubicBezTo>
                  <a:pt x="837242" y="542314"/>
                  <a:pt x="782265" y="595735"/>
                  <a:pt x="812780" y="640984"/>
                </a:cubicBezTo>
                <a:cubicBezTo>
                  <a:pt x="827844" y="663317"/>
                  <a:pt x="868348" y="665061"/>
                  <a:pt x="890146" y="680615"/>
                </a:cubicBezTo>
                <a:cubicBezTo>
                  <a:pt x="916539" y="699461"/>
                  <a:pt x="925322" y="738677"/>
                  <a:pt x="949277" y="754931"/>
                </a:cubicBezTo>
                <a:cubicBezTo>
                  <a:pt x="995219" y="786097"/>
                  <a:pt x="1078827" y="738230"/>
                  <a:pt x="1052038" y="679150"/>
                </a:cubicBezTo>
                <a:close/>
                <a:moveTo>
                  <a:pt x="1159575" y="883083"/>
                </a:moveTo>
                <a:cubicBezTo>
                  <a:pt x="1226985" y="923154"/>
                  <a:pt x="1282642" y="799784"/>
                  <a:pt x="1319627" y="764341"/>
                </a:cubicBezTo>
                <a:cubicBezTo>
                  <a:pt x="1352852" y="732501"/>
                  <a:pt x="1508243" y="661613"/>
                  <a:pt x="1443070" y="598204"/>
                </a:cubicBezTo>
                <a:cubicBezTo>
                  <a:pt x="1359483" y="516902"/>
                  <a:pt x="1067536" y="828423"/>
                  <a:pt x="1159575" y="883083"/>
                </a:cubicBezTo>
                <a:close/>
                <a:moveTo>
                  <a:pt x="1503965" y="829940"/>
                </a:moveTo>
                <a:cubicBezTo>
                  <a:pt x="1514141" y="929369"/>
                  <a:pt x="1779014" y="806401"/>
                  <a:pt x="1756653" y="716486"/>
                </a:cubicBezTo>
                <a:cubicBezTo>
                  <a:pt x="1737072" y="637744"/>
                  <a:pt x="1656725" y="707011"/>
                  <a:pt x="1624271" y="727504"/>
                </a:cubicBezTo>
                <a:cubicBezTo>
                  <a:pt x="1582419" y="753933"/>
                  <a:pt x="1497095" y="762863"/>
                  <a:pt x="1503965" y="829972"/>
                </a:cubicBezTo>
                <a:close/>
                <a:moveTo>
                  <a:pt x="1975233" y="518458"/>
                </a:moveTo>
                <a:cubicBezTo>
                  <a:pt x="1897032" y="539618"/>
                  <a:pt x="1920788" y="666435"/>
                  <a:pt x="1920788" y="726635"/>
                </a:cubicBezTo>
                <a:cubicBezTo>
                  <a:pt x="1920788" y="775092"/>
                  <a:pt x="1896805" y="904211"/>
                  <a:pt x="1986045" y="883809"/>
                </a:cubicBezTo>
                <a:cubicBezTo>
                  <a:pt x="2064525" y="865850"/>
                  <a:pt x="2040491" y="731703"/>
                  <a:pt x="2040491" y="675625"/>
                </a:cubicBezTo>
                <a:cubicBezTo>
                  <a:pt x="2040491" y="628438"/>
                  <a:pt x="2063449" y="494615"/>
                  <a:pt x="1975233" y="518490"/>
                </a:cubicBezTo>
                <a:close/>
                <a:moveTo>
                  <a:pt x="2268367" y="784736"/>
                </a:moveTo>
                <a:cubicBezTo>
                  <a:pt x="2242732" y="843809"/>
                  <a:pt x="2175679" y="909058"/>
                  <a:pt x="2162405" y="969440"/>
                </a:cubicBezTo>
                <a:cubicBezTo>
                  <a:pt x="2142506" y="1059692"/>
                  <a:pt x="2238790" y="1033600"/>
                  <a:pt x="2275186" y="991216"/>
                </a:cubicBezTo>
                <a:cubicBezTo>
                  <a:pt x="2310186" y="950471"/>
                  <a:pt x="2378892" y="855481"/>
                  <a:pt x="2380389" y="800284"/>
                </a:cubicBezTo>
                <a:cubicBezTo>
                  <a:pt x="2382334" y="727491"/>
                  <a:pt x="2296140" y="720764"/>
                  <a:pt x="2268360" y="784769"/>
                </a:cubicBezTo>
                <a:close/>
                <a:moveTo>
                  <a:pt x="2380681" y="987405"/>
                </a:moveTo>
                <a:cubicBezTo>
                  <a:pt x="2389801" y="1076510"/>
                  <a:pt x="2678980" y="987573"/>
                  <a:pt x="2666088" y="900750"/>
                </a:cubicBezTo>
                <a:cubicBezTo>
                  <a:pt x="2652599" y="809940"/>
                  <a:pt x="2372131" y="903938"/>
                  <a:pt x="2380681" y="987437"/>
                </a:cubicBezTo>
                <a:close/>
                <a:moveTo>
                  <a:pt x="2133302" y="653901"/>
                </a:moveTo>
                <a:cubicBezTo>
                  <a:pt x="2207056" y="692630"/>
                  <a:pt x="2341739" y="507116"/>
                  <a:pt x="2269637" y="461874"/>
                </a:cubicBezTo>
                <a:cubicBezTo>
                  <a:pt x="2196485" y="416009"/>
                  <a:pt x="2061531" y="616241"/>
                  <a:pt x="2133302" y="653933"/>
                </a:cubicBezTo>
                <a:close/>
                <a:moveTo>
                  <a:pt x="1659175" y="588178"/>
                </a:moveTo>
                <a:cubicBezTo>
                  <a:pt x="1692270" y="644828"/>
                  <a:pt x="1777595" y="602987"/>
                  <a:pt x="1777005" y="545580"/>
                </a:cubicBezTo>
                <a:cubicBezTo>
                  <a:pt x="1776765" y="522567"/>
                  <a:pt x="1750962" y="489676"/>
                  <a:pt x="1741609" y="470551"/>
                </a:cubicBezTo>
                <a:cubicBezTo>
                  <a:pt x="1725573" y="437745"/>
                  <a:pt x="1716427" y="377726"/>
                  <a:pt x="1694195" y="350714"/>
                </a:cubicBezTo>
                <a:cubicBezTo>
                  <a:pt x="1663823" y="313832"/>
                  <a:pt x="1606842" y="314557"/>
                  <a:pt x="1584538" y="365102"/>
                </a:cubicBezTo>
                <a:cubicBezTo>
                  <a:pt x="1557322" y="426858"/>
                  <a:pt x="1628945" y="536448"/>
                  <a:pt x="1659175" y="588211"/>
                </a:cubicBezTo>
                <a:close/>
                <a:moveTo>
                  <a:pt x="1169583" y="508010"/>
                </a:moveTo>
                <a:cubicBezTo>
                  <a:pt x="1242735" y="551478"/>
                  <a:pt x="1389927" y="345698"/>
                  <a:pt x="1319750" y="300371"/>
                </a:cubicBezTo>
                <a:cubicBezTo>
                  <a:pt x="1247882" y="253987"/>
                  <a:pt x="1099360" y="466319"/>
                  <a:pt x="1169583" y="508043"/>
                </a:cubicBezTo>
                <a:close/>
                <a:moveTo>
                  <a:pt x="957905" y="439962"/>
                </a:moveTo>
                <a:cubicBezTo>
                  <a:pt x="1027012" y="444725"/>
                  <a:pt x="1058896" y="328699"/>
                  <a:pt x="977771" y="323112"/>
                </a:cubicBezTo>
                <a:cubicBezTo>
                  <a:pt x="989101" y="323890"/>
                  <a:pt x="970590" y="319405"/>
                  <a:pt x="968049" y="319768"/>
                </a:cubicBezTo>
                <a:cubicBezTo>
                  <a:pt x="949770" y="322399"/>
                  <a:pt x="933962" y="267669"/>
                  <a:pt x="884740" y="281777"/>
                </a:cubicBezTo>
                <a:cubicBezTo>
                  <a:pt x="762923" y="316754"/>
                  <a:pt x="886036" y="435036"/>
                  <a:pt x="957905" y="440007"/>
                </a:cubicBezTo>
                <a:close/>
                <a:moveTo>
                  <a:pt x="971516" y="320973"/>
                </a:moveTo>
                <a:cubicBezTo>
                  <a:pt x="970648" y="320552"/>
                  <a:pt x="971380" y="320973"/>
                  <a:pt x="971542" y="321019"/>
                </a:cubicBezTo>
                <a:close/>
                <a:moveTo>
                  <a:pt x="453580" y="476844"/>
                </a:moveTo>
                <a:cubicBezTo>
                  <a:pt x="484771" y="495440"/>
                  <a:pt x="512886" y="518763"/>
                  <a:pt x="536921" y="545982"/>
                </a:cubicBezTo>
                <a:cubicBezTo>
                  <a:pt x="560326" y="572890"/>
                  <a:pt x="573821" y="613584"/>
                  <a:pt x="613463" y="616565"/>
                </a:cubicBezTo>
                <a:cubicBezTo>
                  <a:pt x="702774" y="623279"/>
                  <a:pt x="684301" y="527129"/>
                  <a:pt x="650881" y="483280"/>
                </a:cubicBezTo>
                <a:cubicBezTo>
                  <a:pt x="619770" y="442496"/>
                  <a:pt x="554091" y="362042"/>
                  <a:pt x="496462" y="366663"/>
                </a:cubicBezTo>
                <a:cubicBezTo>
                  <a:pt x="448849" y="370526"/>
                  <a:pt x="402083" y="445820"/>
                  <a:pt x="453606" y="476889"/>
                </a:cubicBezTo>
                <a:close/>
                <a:moveTo>
                  <a:pt x="271056" y="801845"/>
                </a:moveTo>
                <a:cubicBezTo>
                  <a:pt x="334090" y="839298"/>
                  <a:pt x="541342" y="622721"/>
                  <a:pt x="457676" y="570155"/>
                </a:cubicBezTo>
                <a:cubicBezTo>
                  <a:pt x="398045" y="532709"/>
                  <a:pt x="335348" y="638204"/>
                  <a:pt x="306654" y="671464"/>
                </a:cubicBezTo>
                <a:cubicBezTo>
                  <a:pt x="281343" y="700867"/>
                  <a:pt x="211568" y="766531"/>
                  <a:pt x="271082" y="801891"/>
                </a:cubicBezTo>
                <a:close/>
                <a:moveTo>
                  <a:pt x="30120" y="1157060"/>
                </a:moveTo>
                <a:cubicBezTo>
                  <a:pt x="26192" y="1205181"/>
                  <a:pt x="75492" y="1224137"/>
                  <a:pt x="113915" y="1203256"/>
                </a:cubicBezTo>
                <a:cubicBezTo>
                  <a:pt x="173851" y="1170703"/>
                  <a:pt x="150329" y="1069141"/>
                  <a:pt x="133217" y="1018656"/>
                </a:cubicBezTo>
                <a:cubicBezTo>
                  <a:pt x="115451" y="966271"/>
                  <a:pt x="72815" y="921352"/>
                  <a:pt x="20469" y="970010"/>
                </a:cubicBezTo>
                <a:cubicBezTo>
                  <a:pt x="-32758" y="1019556"/>
                  <a:pt x="35234" y="1094728"/>
                  <a:pt x="30146" y="1157106"/>
                </a:cubicBezTo>
                <a:close/>
                <a:moveTo>
                  <a:pt x="195143" y="1540020"/>
                </a:moveTo>
                <a:cubicBezTo>
                  <a:pt x="217829" y="1505898"/>
                  <a:pt x="209105" y="1460422"/>
                  <a:pt x="164031" y="1454764"/>
                </a:cubicBezTo>
                <a:cubicBezTo>
                  <a:pt x="143711" y="1452217"/>
                  <a:pt x="80917" y="1483241"/>
                  <a:pt x="64628" y="1495594"/>
                </a:cubicBezTo>
                <a:cubicBezTo>
                  <a:pt x="31176" y="1520966"/>
                  <a:pt x="10423" y="1572502"/>
                  <a:pt x="57953" y="1596559"/>
                </a:cubicBezTo>
                <a:cubicBezTo>
                  <a:pt x="103804" y="1619793"/>
                  <a:pt x="170850" y="1576630"/>
                  <a:pt x="195169" y="1540065"/>
                </a:cubicBezTo>
                <a:close/>
                <a:moveTo>
                  <a:pt x="271964" y="1783051"/>
                </a:moveTo>
                <a:cubicBezTo>
                  <a:pt x="232309" y="1732702"/>
                  <a:pt x="160162" y="1795365"/>
                  <a:pt x="164466" y="1844257"/>
                </a:cubicBezTo>
                <a:cubicBezTo>
                  <a:pt x="167778" y="1881897"/>
                  <a:pt x="217492" y="1923135"/>
                  <a:pt x="240508" y="1952363"/>
                </a:cubicBezTo>
                <a:cubicBezTo>
                  <a:pt x="272268" y="1992668"/>
                  <a:pt x="309460" y="2062415"/>
                  <a:pt x="351137" y="2092823"/>
                </a:cubicBezTo>
                <a:cubicBezTo>
                  <a:pt x="391972" y="2122635"/>
                  <a:pt x="459952" y="2099304"/>
                  <a:pt x="459816" y="2039797"/>
                </a:cubicBezTo>
                <a:cubicBezTo>
                  <a:pt x="459718" y="1999065"/>
                  <a:pt x="405603" y="1952726"/>
                  <a:pt x="382593" y="1923511"/>
                </a:cubicBezTo>
                <a:cubicBezTo>
                  <a:pt x="345734" y="1876706"/>
                  <a:pt x="308873" y="1829886"/>
                  <a:pt x="272009" y="1783051"/>
                </a:cubicBezTo>
                <a:close/>
                <a:moveTo>
                  <a:pt x="741171" y="2048364"/>
                </a:moveTo>
                <a:cubicBezTo>
                  <a:pt x="722024" y="1981774"/>
                  <a:pt x="632027" y="2040348"/>
                  <a:pt x="625797" y="2085117"/>
                </a:cubicBezTo>
                <a:cubicBezTo>
                  <a:pt x="620820" y="2120853"/>
                  <a:pt x="645930" y="2170366"/>
                  <a:pt x="655671" y="2204242"/>
                </a:cubicBezTo>
                <a:cubicBezTo>
                  <a:pt x="665193" y="2237346"/>
                  <a:pt x="671227" y="2304410"/>
                  <a:pt x="692169" y="2331182"/>
                </a:cubicBezTo>
                <a:cubicBezTo>
                  <a:pt x="729213" y="2378492"/>
                  <a:pt x="798891" y="2356612"/>
                  <a:pt x="807543" y="2294429"/>
                </a:cubicBezTo>
                <a:cubicBezTo>
                  <a:pt x="817117" y="2225693"/>
                  <a:pt x="760324" y="2114916"/>
                  <a:pt x="741197" y="2048384"/>
                </a:cubicBezTo>
                <a:close/>
                <a:moveTo>
                  <a:pt x="1275831" y="2199128"/>
                </a:moveTo>
                <a:cubicBezTo>
                  <a:pt x="1220956" y="2182764"/>
                  <a:pt x="1129636" y="2098481"/>
                  <a:pt x="1074899" y="2114735"/>
                </a:cubicBezTo>
                <a:cubicBezTo>
                  <a:pt x="1002142" y="2136348"/>
                  <a:pt x="1025146" y="2208882"/>
                  <a:pt x="1069713" y="2240502"/>
                </a:cubicBezTo>
                <a:cubicBezTo>
                  <a:pt x="1114697" y="2272426"/>
                  <a:pt x="1209004" y="2332400"/>
                  <a:pt x="1264890" y="2309659"/>
                </a:cubicBezTo>
                <a:cubicBezTo>
                  <a:pt x="1308796" y="2291830"/>
                  <a:pt x="1333750" y="2216406"/>
                  <a:pt x="1275856" y="2199122"/>
                </a:cubicBezTo>
                <a:close/>
                <a:moveTo>
                  <a:pt x="1528291" y="2067735"/>
                </a:moveTo>
                <a:cubicBezTo>
                  <a:pt x="1477268" y="2053905"/>
                  <a:pt x="1419043" y="2027185"/>
                  <a:pt x="1366483" y="2023867"/>
                </a:cubicBezTo>
                <a:cubicBezTo>
                  <a:pt x="1300824" y="2019726"/>
                  <a:pt x="1242683" y="2099388"/>
                  <a:pt x="1315109" y="2137217"/>
                </a:cubicBezTo>
                <a:cubicBezTo>
                  <a:pt x="1353999" y="2157528"/>
                  <a:pt x="1427650" y="2175402"/>
                  <a:pt x="1471045" y="2179491"/>
                </a:cubicBezTo>
                <a:cubicBezTo>
                  <a:pt x="1531227" y="2185168"/>
                  <a:pt x="1614782" y="2091196"/>
                  <a:pt x="1528317" y="2067755"/>
                </a:cubicBezTo>
                <a:close/>
                <a:moveTo>
                  <a:pt x="1871559" y="2036770"/>
                </a:moveTo>
                <a:cubicBezTo>
                  <a:pt x="1800365" y="2019233"/>
                  <a:pt x="1760471" y="2139277"/>
                  <a:pt x="1725722" y="2181604"/>
                </a:cubicBezTo>
                <a:cubicBezTo>
                  <a:pt x="1700586" y="2212232"/>
                  <a:pt x="1571057" y="2324494"/>
                  <a:pt x="1679210" y="2344001"/>
                </a:cubicBezTo>
                <a:cubicBezTo>
                  <a:pt x="1764683" y="2359438"/>
                  <a:pt x="1974327" y="2062104"/>
                  <a:pt x="1871585" y="2036790"/>
                </a:cubicBezTo>
                <a:close/>
                <a:moveTo>
                  <a:pt x="2227863" y="2145000"/>
                </a:moveTo>
                <a:cubicBezTo>
                  <a:pt x="2183204" y="2113536"/>
                  <a:pt x="2072874" y="2018319"/>
                  <a:pt x="2045514" y="2128150"/>
                </a:cubicBezTo>
                <a:cubicBezTo>
                  <a:pt x="2031903" y="2182699"/>
                  <a:pt x="2127870" y="2253055"/>
                  <a:pt x="2174123" y="2255687"/>
                </a:cubicBezTo>
                <a:cubicBezTo>
                  <a:pt x="2227390" y="2258745"/>
                  <a:pt x="2281207" y="2182563"/>
                  <a:pt x="2227889" y="2145000"/>
                </a:cubicBezTo>
                <a:close/>
                <a:moveTo>
                  <a:pt x="1945418" y="2245978"/>
                </a:moveTo>
                <a:cubicBezTo>
                  <a:pt x="1874256" y="2268188"/>
                  <a:pt x="1858220" y="2455413"/>
                  <a:pt x="1956255" y="2432626"/>
                </a:cubicBezTo>
                <a:cubicBezTo>
                  <a:pt x="2032719" y="2414850"/>
                  <a:pt x="2037918" y="2217106"/>
                  <a:pt x="1945444" y="2245978"/>
                </a:cubicBezTo>
                <a:close/>
                <a:moveTo>
                  <a:pt x="2541082" y="1887587"/>
                </a:moveTo>
                <a:cubicBezTo>
                  <a:pt x="2429598" y="1860122"/>
                  <a:pt x="2390708" y="2138552"/>
                  <a:pt x="2494602" y="2135868"/>
                </a:cubicBezTo>
                <a:cubicBezTo>
                  <a:pt x="2538542" y="2134734"/>
                  <a:pt x="2557177" y="2098163"/>
                  <a:pt x="2562245" y="2062149"/>
                </a:cubicBezTo>
                <a:cubicBezTo>
                  <a:pt x="2567943" y="2022020"/>
                  <a:pt x="2596189" y="1901133"/>
                  <a:pt x="2541141" y="1887575"/>
                </a:cubicBezTo>
                <a:close/>
                <a:moveTo>
                  <a:pt x="898429" y="157851"/>
                </a:moveTo>
                <a:cubicBezTo>
                  <a:pt x="941108" y="153833"/>
                  <a:pt x="984019" y="152854"/>
                  <a:pt x="1026837" y="154921"/>
                </a:cubicBezTo>
                <a:cubicBezTo>
                  <a:pt x="1063134" y="156755"/>
                  <a:pt x="1111637" y="173469"/>
                  <a:pt x="1147085" y="165083"/>
                </a:cubicBezTo>
                <a:cubicBezTo>
                  <a:pt x="1208330" y="150592"/>
                  <a:pt x="1227827" y="81876"/>
                  <a:pt x="1171981" y="51358"/>
                </a:cubicBezTo>
                <a:cubicBezTo>
                  <a:pt x="1119784" y="22842"/>
                  <a:pt x="974899" y="26853"/>
                  <a:pt x="918296" y="40988"/>
                </a:cubicBezTo>
                <a:cubicBezTo>
                  <a:pt x="861102" y="55304"/>
                  <a:pt x="810843" y="165926"/>
                  <a:pt x="898487" y="157844"/>
                </a:cubicBezTo>
                <a:close/>
                <a:moveTo>
                  <a:pt x="1383257" y="100262"/>
                </a:moveTo>
                <a:cubicBezTo>
                  <a:pt x="1395721" y="131085"/>
                  <a:pt x="1369062" y="162633"/>
                  <a:pt x="1412120" y="182167"/>
                </a:cubicBezTo>
                <a:cubicBezTo>
                  <a:pt x="1473897" y="210190"/>
                  <a:pt x="1509572" y="127358"/>
                  <a:pt x="1504807" y="80418"/>
                </a:cubicBezTo>
                <a:cubicBezTo>
                  <a:pt x="1490522" y="-60826"/>
                  <a:pt x="1346299" y="8798"/>
                  <a:pt x="1383329" y="100255"/>
                </a:cubicBezTo>
                <a:close/>
                <a:moveTo>
                  <a:pt x="1731173" y="248880"/>
                </a:moveTo>
                <a:cubicBezTo>
                  <a:pt x="1789171" y="266288"/>
                  <a:pt x="1912083" y="331836"/>
                  <a:pt x="1970605" y="300643"/>
                </a:cubicBezTo>
                <a:cubicBezTo>
                  <a:pt x="2020093" y="274246"/>
                  <a:pt x="2018239" y="218388"/>
                  <a:pt x="1974495" y="193210"/>
                </a:cubicBezTo>
                <a:cubicBezTo>
                  <a:pt x="1928786" y="166911"/>
                  <a:pt x="1790921" y="118188"/>
                  <a:pt x="1742153" y="138285"/>
                </a:cubicBezTo>
                <a:cubicBezTo>
                  <a:pt x="1698460" y="156295"/>
                  <a:pt x="1673259" y="231467"/>
                  <a:pt x="1731245" y="248874"/>
                </a:cubicBezTo>
                <a:close/>
                <a:moveTo>
                  <a:pt x="630361" y="236075"/>
                </a:moveTo>
                <a:cubicBezTo>
                  <a:pt x="681566" y="207079"/>
                  <a:pt x="779899" y="37190"/>
                  <a:pt x="661064" y="40839"/>
                </a:cubicBezTo>
                <a:cubicBezTo>
                  <a:pt x="610346" y="42401"/>
                  <a:pt x="610507" y="84721"/>
                  <a:pt x="595866" y="117676"/>
                </a:cubicBezTo>
                <a:cubicBezTo>
                  <a:pt x="595055" y="119497"/>
                  <a:pt x="587737" y="141441"/>
                  <a:pt x="594530" y="127825"/>
                </a:cubicBezTo>
                <a:cubicBezTo>
                  <a:pt x="583971" y="148998"/>
                  <a:pt x="558933" y="154856"/>
                  <a:pt x="552665" y="181778"/>
                </a:cubicBezTo>
                <a:cubicBezTo>
                  <a:pt x="541970" y="227746"/>
                  <a:pt x="587861" y="260164"/>
                  <a:pt x="630361" y="236075"/>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 name="Google Shape;96;p12"/>
          <p:cNvSpPr/>
          <p:nvPr/>
        </p:nvSpPr>
        <p:spPr>
          <a:xfrm>
            <a:off x="-833250" y="989836"/>
            <a:ext cx="1722922" cy="1698645"/>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 name="Google Shape;97;p12"/>
          <p:cNvSpPr/>
          <p:nvPr/>
        </p:nvSpPr>
        <p:spPr>
          <a:xfrm rot="3883627">
            <a:off x="5783707" y="3854784"/>
            <a:ext cx="1547313" cy="1912394"/>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 name="Google Shape;98;p12"/>
          <p:cNvSpPr/>
          <p:nvPr/>
        </p:nvSpPr>
        <p:spPr>
          <a:xfrm rot="-10111965">
            <a:off x="7102246" y="-359891"/>
            <a:ext cx="2575201" cy="1264627"/>
          </a:xfrm>
          <a:custGeom>
            <a:avLst/>
            <a:gdLst/>
            <a:ahLst/>
            <a:cxnLst/>
            <a:rect l="l" t="t" r="r" b="b"/>
            <a:pathLst>
              <a:path w="2884338" h="1095262" extrusionOk="0">
                <a:moveTo>
                  <a:pt x="2886374" y="595499"/>
                </a:moveTo>
                <a:cubicBezTo>
                  <a:pt x="2877559" y="509388"/>
                  <a:pt x="2497157" y="610606"/>
                  <a:pt x="2431265" y="621150"/>
                </a:cubicBezTo>
                <a:cubicBezTo>
                  <a:pt x="2253853" y="649536"/>
                  <a:pt x="2076173" y="676188"/>
                  <a:pt x="1898226" y="701104"/>
                </a:cubicBezTo>
                <a:cubicBezTo>
                  <a:pt x="2078615" y="667637"/>
                  <a:pt x="2257925" y="628938"/>
                  <a:pt x="2436158" y="585007"/>
                </a:cubicBezTo>
                <a:cubicBezTo>
                  <a:pt x="2496380" y="570133"/>
                  <a:pt x="2827780" y="532713"/>
                  <a:pt x="2785021" y="422875"/>
                </a:cubicBezTo>
                <a:cubicBezTo>
                  <a:pt x="2761343" y="362040"/>
                  <a:pt x="2662361" y="406356"/>
                  <a:pt x="2618695" y="415208"/>
                </a:cubicBezTo>
                <a:lnTo>
                  <a:pt x="2336425" y="472402"/>
                </a:lnTo>
                <a:lnTo>
                  <a:pt x="1771872" y="586782"/>
                </a:lnTo>
                <a:cubicBezTo>
                  <a:pt x="2000565" y="531274"/>
                  <a:pt x="2227073" y="466498"/>
                  <a:pt x="2449148" y="388469"/>
                </a:cubicBezTo>
                <a:cubicBezTo>
                  <a:pt x="2510775" y="366823"/>
                  <a:pt x="2698173" y="330789"/>
                  <a:pt x="2719672" y="258638"/>
                </a:cubicBezTo>
                <a:cubicBezTo>
                  <a:pt x="2758012" y="129993"/>
                  <a:pt x="2505589" y="246726"/>
                  <a:pt x="2467446" y="259163"/>
                </a:cubicBezTo>
                <a:cubicBezTo>
                  <a:pt x="2520465" y="236998"/>
                  <a:pt x="2573550" y="214775"/>
                  <a:pt x="2627465" y="194840"/>
                </a:cubicBezTo>
                <a:cubicBezTo>
                  <a:pt x="2667100" y="180174"/>
                  <a:pt x="2727450" y="171613"/>
                  <a:pt x="2748574" y="130330"/>
                </a:cubicBezTo>
                <a:cubicBezTo>
                  <a:pt x="2813922" y="2619"/>
                  <a:pt x="2593798" y="90687"/>
                  <a:pt x="2557754" y="103072"/>
                </a:cubicBezTo>
                <a:cubicBezTo>
                  <a:pt x="2589974" y="78749"/>
                  <a:pt x="2595717" y="27531"/>
                  <a:pt x="2557060" y="6339"/>
                </a:cubicBezTo>
                <a:cubicBezTo>
                  <a:pt x="2522429" y="-12650"/>
                  <a:pt x="2430020" y="16624"/>
                  <a:pt x="2393762" y="21355"/>
                </a:cubicBezTo>
                <a:cubicBezTo>
                  <a:pt x="2275925" y="36727"/>
                  <a:pt x="2158175" y="52735"/>
                  <a:pt x="2040511" y="69378"/>
                </a:cubicBezTo>
                <a:cubicBezTo>
                  <a:pt x="1805171" y="102646"/>
                  <a:pt x="1570210" y="138477"/>
                  <a:pt x="1335631" y="176869"/>
                </a:cubicBezTo>
                <a:cubicBezTo>
                  <a:pt x="1108220" y="214082"/>
                  <a:pt x="881219" y="253706"/>
                  <a:pt x="654629" y="295741"/>
                </a:cubicBezTo>
                <a:cubicBezTo>
                  <a:pt x="542890" y="316479"/>
                  <a:pt x="431262" y="337801"/>
                  <a:pt x="319747" y="359707"/>
                </a:cubicBezTo>
                <a:cubicBezTo>
                  <a:pt x="281273" y="367263"/>
                  <a:pt x="221570" y="367257"/>
                  <a:pt x="196402" y="402888"/>
                </a:cubicBezTo>
                <a:cubicBezTo>
                  <a:pt x="179186" y="427256"/>
                  <a:pt x="177605" y="470244"/>
                  <a:pt x="209021" y="485279"/>
                </a:cubicBezTo>
                <a:cubicBezTo>
                  <a:pt x="168310" y="502531"/>
                  <a:pt x="92027" y="527645"/>
                  <a:pt x="72446" y="571533"/>
                </a:cubicBezTo>
                <a:cubicBezTo>
                  <a:pt x="64522" y="585533"/>
                  <a:pt x="63290" y="602347"/>
                  <a:pt x="69089" y="617353"/>
                </a:cubicBezTo>
                <a:lnTo>
                  <a:pt x="45281" y="623114"/>
                </a:lnTo>
                <a:cubicBezTo>
                  <a:pt x="25117" y="644598"/>
                  <a:pt x="-3901" y="651215"/>
                  <a:pt x="435" y="688707"/>
                </a:cubicBezTo>
                <a:cubicBezTo>
                  <a:pt x="10481" y="775608"/>
                  <a:pt x="292525" y="734947"/>
                  <a:pt x="357574" y="733424"/>
                </a:cubicBezTo>
                <a:cubicBezTo>
                  <a:pt x="309980" y="740735"/>
                  <a:pt x="212988" y="744928"/>
                  <a:pt x="228706" y="820916"/>
                </a:cubicBezTo>
                <a:cubicBezTo>
                  <a:pt x="243179" y="890844"/>
                  <a:pt x="391396" y="857856"/>
                  <a:pt x="441142" y="856418"/>
                </a:cubicBezTo>
                <a:cubicBezTo>
                  <a:pt x="397994" y="865160"/>
                  <a:pt x="338940" y="864195"/>
                  <a:pt x="312760" y="905063"/>
                </a:cubicBezTo>
                <a:cubicBezTo>
                  <a:pt x="296906" y="929807"/>
                  <a:pt x="292667" y="977065"/>
                  <a:pt x="328466" y="987084"/>
                </a:cubicBezTo>
                <a:cubicBezTo>
                  <a:pt x="269968" y="1003734"/>
                  <a:pt x="266527" y="1085490"/>
                  <a:pt x="326702" y="1099255"/>
                </a:cubicBezTo>
                <a:cubicBezTo>
                  <a:pt x="373156" y="1109877"/>
                  <a:pt x="454080" y="1077752"/>
                  <a:pt x="500961" y="1069774"/>
                </a:cubicBezTo>
                <a:cubicBezTo>
                  <a:pt x="564529" y="1058972"/>
                  <a:pt x="628201" y="1048819"/>
                  <a:pt x="691977" y="1039314"/>
                </a:cubicBezTo>
                <a:cubicBezTo>
                  <a:pt x="947113" y="1001141"/>
                  <a:pt x="1203457" y="971809"/>
                  <a:pt x="1459404" y="939573"/>
                </a:cubicBezTo>
                <a:cubicBezTo>
                  <a:pt x="1715352" y="907338"/>
                  <a:pt x="1970982" y="872322"/>
                  <a:pt x="2224163" y="822847"/>
                </a:cubicBezTo>
                <a:cubicBezTo>
                  <a:pt x="2344034" y="799425"/>
                  <a:pt x="2463258" y="772705"/>
                  <a:pt x="2581367" y="741558"/>
                </a:cubicBezTo>
                <a:cubicBezTo>
                  <a:pt x="2646520" y="724390"/>
                  <a:pt x="2896486" y="693956"/>
                  <a:pt x="2886374" y="595499"/>
                </a:cubicBezTo>
                <a:close/>
                <a:moveTo>
                  <a:pt x="1690249" y="349622"/>
                </a:moveTo>
                <a:cubicBezTo>
                  <a:pt x="1627798" y="355313"/>
                  <a:pt x="1565198" y="359344"/>
                  <a:pt x="1502566" y="362441"/>
                </a:cubicBezTo>
                <a:cubicBezTo>
                  <a:pt x="1834252" y="276318"/>
                  <a:pt x="2162243" y="167828"/>
                  <a:pt x="2502913" y="121782"/>
                </a:cubicBezTo>
                <a:cubicBezTo>
                  <a:pt x="2368202" y="167226"/>
                  <a:pt x="2232582" y="209820"/>
                  <a:pt x="2096052" y="249565"/>
                </a:cubicBezTo>
                <a:cubicBezTo>
                  <a:pt x="1964364" y="287905"/>
                  <a:pt x="1827148" y="337153"/>
                  <a:pt x="1690249" y="349622"/>
                </a:cubicBezTo>
                <a:close/>
                <a:moveTo>
                  <a:pt x="1068042" y="342934"/>
                </a:moveTo>
                <a:cubicBezTo>
                  <a:pt x="1018982" y="350757"/>
                  <a:pt x="969624" y="356706"/>
                  <a:pt x="920202" y="361761"/>
                </a:cubicBezTo>
                <a:cubicBezTo>
                  <a:pt x="1051792" y="338430"/>
                  <a:pt x="1183528" y="315916"/>
                  <a:pt x="1315408" y="294218"/>
                </a:cubicBezTo>
                <a:cubicBezTo>
                  <a:pt x="1233512" y="313006"/>
                  <a:pt x="1151078" y="329694"/>
                  <a:pt x="1068068" y="342934"/>
                </a:cubicBezTo>
                <a:close/>
                <a:moveTo>
                  <a:pt x="1057302" y="492642"/>
                </a:moveTo>
                <a:cubicBezTo>
                  <a:pt x="787302" y="540682"/>
                  <a:pt x="515627" y="577344"/>
                  <a:pt x="242279" y="602628"/>
                </a:cubicBezTo>
                <a:cubicBezTo>
                  <a:pt x="504754" y="516997"/>
                  <a:pt x="783303" y="500944"/>
                  <a:pt x="1057328" y="4926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 name="Google Shape;99;p12"/>
          <p:cNvSpPr/>
          <p:nvPr/>
        </p:nvSpPr>
        <p:spPr>
          <a:xfrm>
            <a:off x="4738425" y="4133800"/>
            <a:ext cx="1416809" cy="1458918"/>
          </a:xfrm>
          <a:custGeom>
            <a:avLst/>
            <a:gdLst/>
            <a:ahLst/>
            <a:cxnLst/>
            <a:rect l="l" t="t" r="r" b="b"/>
            <a:pathLst>
              <a:path w="2171355" h="2235890" extrusionOk="0">
                <a:moveTo>
                  <a:pt x="521783" y="906652"/>
                </a:moveTo>
                <a:cubicBezTo>
                  <a:pt x="579807" y="973404"/>
                  <a:pt x="695621" y="906418"/>
                  <a:pt x="718612" y="840988"/>
                </a:cubicBezTo>
                <a:cubicBezTo>
                  <a:pt x="735976" y="791591"/>
                  <a:pt x="742160" y="618993"/>
                  <a:pt x="642776" y="689407"/>
                </a:cubicBezTo>
                <a:cubicBezTo>
                  <a:pt x="635646" y="596615"/>
                  <a:pt x="535012" y="675759"/>
                  <a:pt x="515613" y="714268"/>
                </a:cubicBezTo>
                <a:cubicBezTo>
                  <a:pt x="488623" y="767819"/>
                  <a:pt x="478862" y="857280"/>
                  <a:pt x="521783" y="906652"/>
                </a:cubicBezTo>
                <a:close/>
                <a:moveTo>
                  <a:pt x="1112088" y="737126"/>
                </a:moveTo>
                <a:cubicBezTo>
                  <a:pt x="1219281" y="749757"/>
                  <a:pt x="1322093" y="648649"/>
                  <a:pt x="1292115" y="540108"/>
                </a:cubicBezTo>
                <a:cubicBezTo>
                  <a:pt x="1254055" y="402416"/>
                  <a:pt x="1119250" y="455410"/>
                  <a:pt x="1105379" y="575578"/>
                </a:cubicBezTo>
                <a:cubicBezTo>
                  <a:pt x="1097983" y="512636"/>
                  <a:pt x="1183936" y="477069"/>
                  <a:pt x="1169949" y="420180"/>
                </a:cubicBezTo>
                <a:cubicBezTo>
                  <a:pt x="1148054" y="331140"/>
                  <a:pt x="1053733" y="420031"/>
                  <a:pt x="1029945" y="454315"/>
                </a:cubicBezTo>
                <a:cubicBezTo>
                  <a:pt x="964979" y="548047"/>
                  <a:pt x="968097" y="720152"/>
                  <a:pt x="1112088" y="737126"/>
                </a:cubicBezTo>
                <a:close/>
                <a:moveTo>
                  <a:pt x="1602224" y="925777"/>
                </a:moveTo>
                <a:cubicBezTo>
                  <a:pt x="1719801" y="909873"/>
                  <a:pt x="1761504" y="744481"/>
                  <a:pt x="1611460" y="766192"/>
                </a:cubicBezTo>
                <a:cubicBezTo>
                  <a:pt x="1575733" y="771377"/>
                  <a:pt x="1539851" y="786218"/>
                  <a:pt x="1533998" y="827708"/>
                </a:cubicBezTo>
                <a:cubicBezTo>
                  <a:pt x="1529351" y="860650"/>
                  <a:pt x="1561150" y="931337"/>
                  <a:pt x="1602224" y="925777"/>
                </a:cubicBezTo>
                <a:close/>
                <a:moveTo>
                  <a:pt x="1276592" y="992218"/>
                </a:moveTo>
                <a:cubicBezTo>
                  <a:pt x="1097763" y="948641"/>
                  <a:pt x="1023807" y="1258736"/>
                  <a:pt x="1225289" y="1268704"/>
                </a:cubicBezTo>
                <a:cubicBezTo>
                  <a:pt x="1297599" y="1272275"/>
                  <a:pt x="1364645" y="1216280"/>
                  <a:pt x="1375703" y="1144790"/>
                </a:cubicBezTo>
                <a:cubicBezTo>
                  <a:pt x="1382787" y="1098906"/>
                  <a:pt x="1368275" y="1073968"/>
                  <a:pt x="1337993" y="1044039"/>
                </a:cubicBezTo>
                <a:cubicBezTo>
                  <a:pt x="1332269" y="1038381"/>
                  <a:pt x="1317900" y="1040384"/>
                  <a:pt x="1311904" y="1035614"/>
                </a:cubicBezTo>
                <a:cubicBezTo>
                  <a:pt x="1290372" y="1018362"/>
                  <a:pt x="1317038" y="1002076"/>
                  <a:pt x="1276592" y="992218"/>
                </a:cubicBezTo>
                <a:close/>
                <a:moveTo>
                  <a:pt x="1256991" y="1150798"/>
                </a:moveTo>
                <a:cubicBezTo>
                  <a:pt x="1255047" y="1160713"/>
                  <a:pt x="1248319" y="1152509"/>
                  <a:pt x="1239491" y="1148795"/>
                </a:cubicBezTo>
                <a:cubicBezTo>
                  <a:pt x="1252795" y="1143274"/>
                  <a:pt x="1258629" y="1143941"/>
                  <a:pt x="1256991" y="1150798"/>
                </a:cubicBezTo>
                <a:close/>
                <a:moveTo>
                  <a:pt x="874962" y="976042"/>
                </a:moveTo>
                <a:cubicBezTo>
                  <a:pt x="829344" y="966185"/>
                  <a:pt x="775527" y="1015491"/>
                  <a:pt x="794279" y="1062587"/>
                </a:cubicBezTo>
                <a:cubicBezTo>
                  <a:pt x="808084" y="1097279"/>
                  <a:pt x="879097" y="1109586"/>
                  <a:pt x="912135" y="1101271"/>
                </a:cubicBezTo>
                <a:cubicBezTo>
                  <a:pt x="951569" y="1091356"/>
                  <a:pt x="985410" y="1040766"/>
                  <a:pt x="965680" y="1001174"/>
                </a:cubicBezTo>
                <a:cubicBezTo>
                  <a:pt x="942527" y="954733"/>
                  <a:pt x="910579" y="983735"/>
                  <a:pt x="874962" y="976042"/>
                </a:cubicBezTo>
                <a:close/>
                <a:moveTo>
                  <a:pt x="501307" y="1366267"/>
                </a:moveTo>
                <a:cubicBezTo>
                  <a:pt x="580792" y="1337906"/>
                  <a:pt x="649459" y="1248963"/>
                  <a:pt x="630461" y="1161770"/>
                </a:cubicBezTo>
                <a:cubicBezTo>
                  <a:pt x="612811" y="1080721"/>
                  <a:pt x="535991" y="1053650"/>
                  <a:pt x="468050" y="1097921"/>
                </a:cubicBezTo>
                <a:cubicBezTo>
                  <a:pt x="461569" y="1057383"/>
                  <a:pt x="418355" y="1053300"/>
                  <a:pt x="387678" y="1066631"/>
                </a:cubicBezTo>
                <a:cubicBezTo>
                  <a:pt x="337185" y="1088550"/>
                  <a:pt x="306605" y="1162010"/>
                  <a:pt x="304797" y="1211919"/>
                </a:cubicBezTo>
                <a:cubicBezTo>
                  <a:pt x="300940" y="1317550"/>
                  <a:pt x="396434" y="1403681"/>
                  <a:pt x="501307" y="1366267"/>
                </a:cubicBezTo>
                <a:close/>
                <a:moveTo>
                  <a:pt x="512138" y="1224284"/>
                </a:moveTo>
                <a:cubicBezTo>
                  <a:pt x="506059" y="1245412"/>
                  <a:pt x="484397" y="1264057"/>
                  <a:pt x="461582" y="1257492"/>
                </a:cubicBezTo>
                <a:cubicBezTo>
                  <a:pt x="480341" y="1249640"/>
                  <a:pt x="497482" y="1238381"/>
                  <a:pt x="512138" y="1224284"/>
                </a:cubicBezTo>
                <a:close/>
                <a:moveTo>
                  <a:pt x="924716" y="1292216"/>
                </a:moveTo>
                <a:cubicBezTo>
                  <a:pt x="895179" y="1274666"/>
                  <a:pt x="859977" y="1247382"/>
                  <a:pt x="822850" y="1263953"/>
                </a:cubicBezTo>
                <a:cubicBezTo>
                  <a:pt x="779578" y="1283273"/>
                  <a:pt x="769746" y="1335191"/>
                  <a:pt x="789294" y="1375690"/>
                </a:cubicBezTo>
                <a:cubicBezTo>
                  <a:pt x="847597" y="1496460"/>
                  <a:pt x="1007208" y="1341218"/>
                  <a:pt x="924716" y="1292216"/>
                </a:cubicBezTo>
                <a:close/>
                <a:moveTo>
                  <a:pt x="1570930" y="1379993"/>
                </a:moveTo>
                <a:cubicBezTo>
                  <a:pt x="1672783" y="1556654"/>
                  <a:pt x="1967472" y="1327498"/>
                  <a:pt x="1885939" y="1167421"/>
                </a:cubicBezTo>
                <a:cubicBezTo>
                  <a:pt x="1863901" y="1124097"/>
                  <a:pt x="1831908" y="1119217"/>
                  <a:pt x="1789874" y="1105309"/>
                </a:cubicBezTo>
                <a:cubicBezTo>
                  <a:pt x="1749999" y="1092114"/>
                  <a:pt x="1721765" y="1065452"/>
                  <a:pt x="1675667" y="1095244"/>
                </a:cubicBezTo>
                <a:cubicBezTo>
                  <a:pt x="1590265" y="1150506"/>
                  <a:pt x="1515279" y="1283500"/>
                  <a:pt x="1570930" y="1379993"/>
                </a:cubicBezTo>
                <a:close/>
                <a:moveTo>
                  <a:pt x="1764570" y="1221731"/>
                </a:moveTo>
                <a:cubicBezTo>
                  <a:pt x="1804594" y="1233481"/>
                  <a:pt x="1759787" y="1291536"/>
                  <a:pt x="1746279" y="1305684"/>
                </a:cubicBezTo>
                <a:cubicBezTo>
                  <a:pt x="1747024" y="1290791"/>
                  <a:pt x="1725304" y="1210227"/>
                  <a:pt x="1764570" y="1221757"/>
                </a:cubicBezTo>
                <a:close/>
                <a:moveTo>
                  <a:pt x="1451467" y="1581152"/>
                </a:moveTo>
                <a:cubicBezTo>
                  <a:pt x="1402673" y="1552156"/>
                  <a:pt x="1323422" y="1544814"/>
                  <a:pt x="1275879" y="1578884"/>
                </a:cubicBezTo>
                <a:cubicBezTo>
                  <a:pt x="1220202" y="1618792"/>
                  <a:pt x="1197166" y="1700211"/>
                  <a:pt x="1246186" y="1754333"/>
                </a:cubicBezTo>
                <a:cubicBezTo>
                  <a:pt x="1365455" y="1886030"/>
                  <a:pt x="1560586" y="1646012"/>
                  <a:pt x="1451467" y="1581178"/>
                </a:cubicBezTo>
                <a:close/>
                <a:moveTo>
                  <a:pt x="879901" y="1594664"/>
                </a:moveTo>
                <a:cubicBezTo>
                  <a:pt x="825695" y="1596906"/>
                  <a:pt x="754540" y="1653562"/>
                  <a:pt x="740935" y="1706971"/>
                </a:cubicBezTo>
                <a:cubicBezTo>
                  <a:pt x="725411" y="1767891"/>
                  <a:pt x="796372" y="1820910"/>
                  <a:pt x="849042" y="1823957"/>
                </a:cubicBezTo>
                <a:cubicBezTo>
                  <a:pt x="993771" y="1832356"/>
                  <a:pt x="1036356" y="1588203"/>
                  <a:pt x="879901" y="1594690"/>
                </a:cubicBezTo>
                <a:close/>
                <a:moveTo>
                  <a:pt x="601838" y="1494477"/>
                </a:moveTo>
                <a:cubicBezTo>
                  <a:pt x="546303" y="1429429"/>
                  <a:pt x="343512" y="1604547"/>
                  <a:pt x="483224" y="1665228"/>
                </a:cubicBezTo>
                <a:cubicBezTo>
                  <a:pt x="585783" y="1709790"/>
                  <a:pt x="673577" y="1578566"/>
                  <a:pt x="601812" y="1494503"/>
                </a:cubicBezTo>
                <a:close/>
                <a:moveTo>
                  <a:pt x="1938356" y="1635571"/>
                </a:moveTo>
                <a:cubicBezTo>
                  <a:pt x="1900114" y="1552831"/>
                  <a:pt x="1802844" y="1664573"/>
                  <a:pt x="1789862" y="1706815"/>
                </a:cubicBezTo>
                <a:cubicBezTo>
                  <a:pt x="1769278" y="1769489"/>
                  <a:pt x="1803405" y="1836979"/>
                  <a:pt x="1866087" y="1857560"/>
                </a:cubicBezTo>
                <a:cubicBezTo>
                  <a:pt x="1872124" y="1859542"/>
                  <a:pt x="1878309" y="1861040"/>
                  <a:pt x="1884585" y="1862038"/>
                </a:cubicBezTo>
                <a:cubicBezTo>
                  <a:pt x="2053522" y="1891267"/>
                  <a:pt x="2105959" y="1610711"/>
                  <a:pt x="1938311" y="1635597"/>
                </a:cubicBezTo>
                <a:close/>
                <a:moveTo>
                  <a:pt x="1645865" y="1846847"/>
                </a:moveTo>
                <a:cubicBezTo>
                  <a:pt x="1626653" y="1832356"/>
                  <a:pt x="1573082" y="1845434"/>
                  <a:pt x="1554603" y="1852129"/>
                </a:cubicBezTo>
                <a:cubicBezTo>
                  <a:pt x="1524697" y="1862958"/>
                  <a:pt x="1493792" y="1880677"/>
                  <a:pt x="1490733" y="1917183"/>
                </a:cubicBezTo>
                <a:cubicBezTo>
                  <a:pt x="1490169" y="1923937"/>
                  <a:pt x="1502108" y="1988090"/>
                  <a:pt x="1506827" y="1998511"/>
                </a:cubicBezTo>
                <a:cubicBezTo>
                  <a:pt x="1566581" y="2130714"/>
                  <a:pt x="1777845" y="1946477"/>
                  <a:pt x="1645826" y="1846892"/>
                </a:cubicBezTo>
                <a:close/>
                <a:moveTo>
                  <a:pt x="1231039" y="1960177"/>
                </a:moveTo>
                <a:cubicBezTo>
                  <a:pt x="1206765" y="1957339"/>
                  <a:pt x="1186834" y="1968978"/>
                  <a:pt x="1164815" y="1968039"/>
                </a:cubicBezTo>
                <a:cubicBezTo>
                  <a:pt x="1145299" y="1967209"/>
                  <a:pt x="1129536" y="1957514"/>
                  <a:pt x="1107284" y="1958408"/>
                </a:cubicBezTo>
                <a:cubicBezTo>
                  <a:pt x="1066923" y="1960035"/>
                  <a:pt x="1022628" y="2003158"/>
                  <a:pt x="1003837" y="2036340"/>
                </a:cubicBezTo>
                <a:cubicBezTo>
                  <a:pt x="957098" y="2118841"/>
                  <a:pt x="1061660" y="2208270"/>
                  <a:pt x="1137865" y="2229638"/>
                </a:cubicBezTo>
                <a:cubicBezTo>
                  <a:pt x="1331465" y="2283979"/>
                  <a:pt x="1438543" y="1984500"/>
                  <a:pt x="1231000" y="1960223"/>
                </a:cubicBezTo>
                <a:close/>
                <a:moveTo>
                  <a:pt x="711482" y="1954636"/>
                </a:moveTo>
                <a:cubicBezTo>
                  <a:pt x="623610" y="1894144"/>
                  <a:pt x="514984" y="2078706"/>
                  <a:pt x="624531" y="2123786"/>
                </a:cubicBezTo>
                <a:cubicBezTo>
                  <a:pt x="725729" y="2165503"/>
                  <a:pt x="819414" y="1978550"/>
                  <a:pt x="711411" y="1954681"/>
                </a:cubicBezTo>
                <a:close/>
                <a:moveTo>
                  <a:pt x="304122" y="1795467"/>
                </a:moveTo>
                <a:cubicBezTo>
                  <a:pt x="239792" y="1737372"/>
                  <a:pt x="139489" y="1764197"/>
                  <a:pt x="92522" y="1831682"/>
                </a:cubicBezTo>
                <a:cubicBezTo>
                  <a:pt x="70686" y="1863049"/>
                  <a:pt x="75145" y="1901065"/>
                  <a:pt x="77297" y="1934954"/>
                </a:cubicBezTo>
                <a:cubicBezTo>
                  <a:pt x="79961" y="1976976"/>
                  <a:pt x="80823" y="2013858"/>
                  <a:pt x="119732" y="2038919"/>
                </a:cubicBezTo>
                <a:cubicBezTo>
                  <a:pt x="251880" y="2124059"/>
                  <a:pt x="423385" y="1903159"/>
                  <a:pt x="304122" y="1795467"/>
                </a:cubicBezTo>
                <a:close/>
                <a:moveTo>
                  <a:pt x="216121" y="1933995"/>
                </a:moveTo>
                <a:lnTo>
                  <a:pt x="204454" y="1937533"/>
                </a:lnTo>
                <a:cubicBezTo>
                  <a:pt x="213038" y="1931226"/>
                  <a:pt x="220262" y="1923254"/>
                  <a:pt x="225695" y="1914092"/>
                </a:cubicBezTo>
                <a:close/>
                <a:moveTo>
                  <a:pt x="165272" y="1555695"/>
                </a:moveTo>
                <a:cubicBezTo>
                  <a:pt x="191011" y="1516363"/>
                  <a:pt x="190972" y="1454270"/>
                  <a:pt x="149431" y="1424924"/>
                </a:cubicBezTo>
                <a:cubicBezTo>
                  <a:pt x="102076" y="1391470"/>
                  <a:pt x="55733" y="1431652"/>
                  <a:pt x="28289" y="1472267"/>
                </a:cubicBezTo>
                <a:cubicBezTo>
                  <a:pt x="5085" y="1506616"/>
                  <a:pt x="-18184" y="1564431"/>
                  <a:pt x="21250" y="1594658"/>
                </a:cubicBezTo>
                <a:cubicBezTo>
                  <a:pt x="65247" y="1628384"/>
                  <a:pt x="139268" y="1595403"/>
                  <a:pt x="165260" y="1555695"/>
                </a:cubicBezTo>
                <a:close/>
                <a:moveTo>
                  <a:pt x="1627625" y="553945"/>
                </a:moveTo>
                <a:cubicBezTo>
                  <a:pt x="1764479" y="512338"/>
                  <a:pt x="1744691" y="280337"/>
                  <a:pt x="1613969" y="247252"/>
                </a:cubicBezTo>
                <a:cubicBezTo>
                  <a:pt x="1540538" y="228671"/>
                  <a:pt x="1449088" y="247835"/>
                  <a:pt x="1406277" y="314542"/>
                </a:cubicBezTo>
                <a:cubicBezTo>
                  <a:pt x="1368631" y="373187"/>
                  <a:pt x="1384926" y="486544"/>
                  <a:pt x="1477996" y="446104"/>
                </a:cubicBezTo>
                <a:cubicBezTo>
                  <a:pt x="1484089" y="518579"/>
                  <a:pt x="1554856" y="576064"/>
                  <a:pt x="1627625" y="553945"/>
                </a:cubicBezTo>
                <a:close/>
                <a:moveTo>
                  <a:pt x="1596805" y="406473"/>
                </a:moveTo>
                <a:cubicBezTo>
                  <a:pt x="1598206" y="412285"/>
                  <a:pt x="1599257" y="418176"/>
                  <a:pt x="1599955" y="424114"/>
                </a:cubicBezTo>
                <a:cubicBezTo>
                  <a:pt x="1596720" y="418841"/>
                  <a:pt x="1595595" y="412540"/>
                  <a:pt x="1596805" y="406473"/>
                </a:cubicBezTo>
                <a:close/>
                <a:moveTo>
                  <a:pt x="1861257" y="850132"/>
                </a:moveTo>
                <a:cubicBezTo>
                  <a:pt x="1866358" y="968900"/>
                  <a:pt x="2092963" y="894351"/>
                  <a:pt x="2075515" y="773133"/>
                </a:cubicBezTo>
                <a:cubicBezTo>
                  <a:pt x="2066110" y="707793"/>
                  <a:pt x="1991253" y="665486"/>
                  <a:pt x="1930099" y="688921"/>
                </a:cubicBezTo>
                <a:cubicBezTo>
                  <a:pt x="1874985" y="710029"/>
                  <a:pt x="1858943" y="796782"/>
                  <a:pt x="1861231" y="850132"/>
                </a:cubicBezTo>
                <a:close/>
                <a:moveTo>
                  <a:pt x="2172629" y="1284595"/>
                </a:moveTo>
                <a:cubicBezTo>
                  <a:pt x="2154351" y="1248036"/>
                  <a:pt x="2138737" y="1191660"/>
                  <a:pt x="2087220" y="1197752"/>
                </a:cubicBezTo>
                <a:cubicBezTo>
                  <a:pt x="2043689" y="1202936"/>
                  <a:pt x="2022404" y="1248205"/>
                  <a:pt x="2029961" y="1285697"/>
                </a:cubicBezTo>
                <a:cubicBezTo>
                  <a:pt x="2036845" y="1319935"/>
                  <a:pt x="2067244" y="1370259"/>
                  <a:pt x="2104442" y="1372151"/>
                </a:cubicBezTo>
                <a:cubicBezTo>
                  <a:pt x="2143080" y="1374115"/>
                  <a:pt x="2193060" y="1325502"/>
                  <a:pt x="2172603" y="1284595"/>
                </a:cubicBezTo>
                <a:close/>
                <a:moveTo>
                  <a:pt x="803165" y="507775"/>
                </a:moveTo>
                <a:cubicBezTo>
                  <a:pt x="943221" y="476427"/>
                  <a:pt x="945308" y="252255"/>
                  <a:pt x="788497" y="262923"/>
                </a:cubicBezTo>
                <a:cubicBezTo>
                  <a:pt x="808065" y="198393"/>
                  <a:pt x="733059" y="191925"/>
                  <a:pt x="696270" y="218600"/>
                </a:cubicBezTo>
                <a:cubicBezTo>
                  <a:pt x="657859" y="246468"/>
                  <a:pt x="631382" y="305806"/>
                  <a:pt x="626734" y="351716"/>
                </a:cubicBezTo>
                <a:cubicBezTo>
                  <a:pt x="616474" y="452973"/>
                  <a:pt x="703691" y="530043"/>
                  <a:pt x="803165" y="507775"/>
                </a:cubicBezTo>
                <a:close/>
                <a:moveTo>
                  <a:pt x="776396" y="376959"/>
                </a:moveTo>
                <a:cubicBezTo>
                  <a:pt x="780550" y="379124"/>
                  <a:pt x="787635" y="393304"/>
                  <a:pt x="788925" y="395332"/>
                </a:cubicBezTo>
                <a:cubicBezTo>
                  <a:pt x="777255" y="394238"/>
                  <a:pt x="766330" y="389114"/>
                  <a:pt x="758026" y="380841"/>
                </a:cubicBezTo>
                <a:close/>
                <a:moveTo>
                  <a:pt x="280905" y="653491"/>
                </a:moveTo>
                <a:cubicBezTo>
                  <a:pt x="335280" y="646821"/>
                  <a:pt x="402287" y="617846"/>
                  <a:pt x="422445" y="562454"/>
                </a:cubicBezTo>
                <a:cubicBezTo>
                  <a:pt x="447613" y="493323"/>
                  <a:pt x="387846" y="437374"/>
                  <a:pt x="322822" y="428741"/>
                </a:cubicBezTo>
                <a:cubicBezTo>
                  <a:pt x="161461" y="407277"/>
                  <a:pt x="95932" y="676174"/>
                  <a:pt x="280905" y="653491"/>
                </a:cubicBezTo>
                <a:close/>
                <a:moveTo>
                  <a:pt x="188179" y="1073721"/>
                </a:moveTo>
                <a:cubicBezTo>
                  <a:pt x="343570" y="1061725"/>
                  <a:pt x="249664" y="844299"/>
                  <a:pt x="112311" y="875511"/>
                </a:cubicBezTo>
                <a:cubicBezTo>
                  <a:pt x="60458" y="887306"/>
                  <a:pt x="30642" y="948952"/>
                  <a:pt x="43975" y="998647"/>
                </a:cubicBezTo>
                <a:cubicBezTo>
                  <a:pt x="61242" y="1062983"/>
                  <a:pt x="129922" y="1078187"/>
                  <a:pt x="188179" y="1073689"/>
                </a:cubicBezTo>
                <a:close/>
                <a:moveTo>
                  <a:pt x="1216092" y="188859"/>
                </a:moveTo>
                <a:cubicBezTo>
                  <a:pt x="1255533" y="170635"/>
                  <a:pt x="1312170" y="115879"/>
                  <a:pt x="1309597" y="68180"/>
                </a:cubicBezTo>
                <a:cubicBezTo>
                  <a:pt x="1306563" y="11880"/>
                  <a:pt x="1243594" y="6093"/>
                  <a:pt x="1209461" y="42185"/>
                </a:cubicBezTo>
                <a:cubicBezTo>
                  <a:pt x="1199091" y="-50452"/>
                  <a:pt x="1077449" y="30344"/>
                  <a:pt x="1066748" y="86041"/>
                </a:cubicBezTo>
                <a:cubicBezTo>
                  <a:pt x="1049449" y="175904"/>
                  <a:pt x="1139842" y="224076"/>
                  <a:pt x="1216092" y="1888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 name="Google Shape;100;p12"/>
          <p:cNvSpPr/>
          <p:nvPr/>
        </p:nvSpPr>
        <p:spPr>
          <a:xfrm rot="-1859643">
            <a:off x="7847841" y="325734"/>
            <a:ext cx="945912" cy="1176986"/>
          </a:xfrm>
          <a:custGeom>
            <a:avLst/>
            <a:gdLst/>
            <a:ahLst/>
            <a:cxnLst/>
            <a:rect l="l" t="t" r="r" b="b"/>
            <a:pathLst>
              <a:path w="1166698" h="1451708" extrusionOk="0">
                <a:moveTo>
                  <a:pt x="1104371" y="837588"/>
                </a:moveTo>
                <a:cubicBezTo>
                  <a:pt x="1157339" y="839253"/>
                  <a:pt x="1194466" y="769072"/>
                  <a:pt x="1156120" y="730764"/>
                </a:cubicBezTo>
                <a:cubicBezTo>
                  <a:pt x="1131024" y="705703"/>
                  <a:pt x="1056796" y="697790"/>
                  <a:pt x="1025113" y="689689"/>
                </a:cubicBezTo>
                <a:cubicBezTo>
                  <a:pt x="976107" y="677159"/>
                  <a:pt x="926719" y="666291"/>
                  <a:pt x="876948" y="657083"/>
                </a:cubicBezTo>
                <a:cubicBezTo>
                  <a:pt x="677677" y="619877"/>
                  <a:pt x="474788" y="606805"/>
                  <a:pt x="272508" y="599333"/>
                </a:cubicBezTo>
                <a:cubicBezTo>
                  <a:pt x="414956" y="553740"/>
                  <a:pt x="571313" y="560979"/>
                  <a:pt x="717526" y="532275"/>
                </a:cubicBezTo>
                <a:cubicBezTo>
                  <a:pt x="794658" y="517136"/>
                  <a:pt x="1076999" y="472088"/>
                  <a:pt x="1093897" y="375770"/>
                </a:cubicBezTo>
                <a:cubicBezTo>
                  <a:pt x="1113789" y="262426"/>
                  <a:pt x="822127" y="319425"/>
                  <a:pt x="765977" y="325964"/>
                </a:cubicBezTo>
                <a:cubicBezTo>
                  <a:pt x="606897" y="344506"/>
                  <a:pt x="447882" y="374454"/>
                  <a:pt x="287053" y="368537"/>
                </a:cubicBezTo>
                <a:cubicBezTo>
                  <a:pt x="439431" y="292342"/>
                  <a:pt x="597233" y="251823"/>
                  <a:pt x="756649" y="195920"/>
                </a:cubicBezTo>
                <a:cubicBezTo>
                  <a:pt x="814693" y="175563"/>
                  <a:pt x="895694" y="138493"/>
                  <a:pt x="910718" y="70515"/>
                </a:cubicBezTo>
                <a:cubicBezTo>
                  <a:pt x="930876" y="-20754"/>
                  <a:pt x="835343" y="1047"/>
                  <a:pt x="776717" y="5383"/>
                </a:cubicBezTo>
                <a:cubicBezTo>
                  <a:pt x="687594" y="11976"/>
                  <a:pt x="598499" y="18960"/>
                  <a:pt x="509432" y="26335"/>
                </a:cubicBezTo>
                <a:cubicBezTo>
                  <a:pt x="431931" y="32752"/>
                  <a:pt x="306479" y="19855"/>
                  <a:pt x="236334" y="53937"/>
                </a:cubicBezTo>
                <a:cubicBezTo>
                  <a:pt x="208463" y="67482"/>
                  <a:pt x="182471" y="96160"/>
                  <a:pt x="192129" y="129919"/>
                </a:cubicBezTo>
                <a:cubicBezTo>
                  <a:pt x="204289" y="172414"/>
                  <a:pt x="242686" y="162822"/>
                  <a:pt x="276281" y="161610"/>
                </a:cubicBezTo>
                <a:cubicBezTo>
                  <a:pt x="372209" y="158143"/>
                  <a:pt x="468786" y="144812"/>
                  <a:pt x="564475" y="137119"/>
                </a:cubicBezTo>
                <a:cubicBezTo>
                  <a:pt x="412228" y="187543"/>
                  <a:pt x="265424" y="253112"/>
                  <a:pt x="126269" y="332840"/>
                </a:cubicBezTo>
                <a:cubicBezTo>
                  <a:pt x="90944" y="353093"/>
                  <a:pt x="24111" y="392030"/>
                  <a:pt x="52047" y="444674"/>
                </a:cubicBezTo>
                <a:cubicBezTo>
                  <a:pt x="77365" y="492392"/>
                  <a:pt x="227551" y="483676"/>
                  <a:pt x="273435" y="484376"/>
                </a:cubicBezTo>
                <a:cubicBezTo>
                  <a:pt x="220065" y="499314"/>
                  <a:pt x="-60435" y="618289"/>
                  <a:pt x="47225" y="703305"/>
                </a:cubicBezTo>
                <a:cubicBezTo>
                  <a:pt x="88559" y="735949"/>
                  <a:pt x="224823" y="715074"/>
                  <a:pt x="277084" y="717213"/>
                </a:cubicBezTo>
                <a:cubicBezTo>
                  <a:pt x="367380" y="720900"/>
                  <a:pt x="457637" y="725897"/>
                  <a:pt x="547655" y="733998"/>
                </a:cubicBezTo>
                <a:cubicBezTo>
                  <a:pt x="432420" y="747080"/>
                  <a:pt x="319072" y="773366"/>
                  <a:pt x="209844" y="812339"/>
                </a:cubicBezTo>
                <a:cubicBezTo>
                  <a:pt x="152455" y="833395"/>
                  <a:pt x="3869" y="871742"/>
                  <a:pt x="78" y="949979"/>
                </a:cubicBezTo>
                <a:cubicBezTo>
                  <a:pt x="-4226" y="1038941"/>
                  <a:pt x="171193" y="998229"/>
                  <a:pt x="226618" y="998585"/>
                </a:cubicBezTo>
                <a:cubicBezTo>
                  <a:pt x="358205" y="999423"/>
                  <a:pt x="489566" y="1006593"/>
                  <a:pt x="620703" y="1020095"/>
                </a:cubicBezTo>
                <a:lnTo>
                  <a:pt x="343859" y="1065701"/>
                </a:lnTo>
                <a:cubicBezTo>
                  <a:pt x="293567" y="1073983"/>
                  <a:pt x="218970" y="1068449"/>
                  <a:pt x="193776" y="1122952"/>
                </a:cubicBezTo>
                <a:cubicBezTo>
                  <a:pt x="159896" y="1196238"/>
                  <a:pt x="239990" y="1199050"/>
                  <a:pt x="288304" y="1207126"/>
                </a:cubicBezTo>
                <a:lnTo>
                  <a:pt x="693829" y="1274915"/>
                </a:lnTo>
                <a:cubicBezTo>
                  <a:pt x="633090" y="1284831"/>
                  <a:pt x="504240" y="1280385"/>
                  <a:pt x="458545" y="1324364"/>
                </a:cubicBezTo>
                <a:cubicBezTo>
                  <a:pt x="416096" y="1365193"/>
                  <a:pt x="436721" y="1406761"/>
                  <a:pt x="481807" y="1429710"/>
                </a:cubicBezTo>
                <a:cubicBezTo>
                  <a:pt x="540629" y="1459645"/>
                  <a:pt x="629803" y="1468154"/>
                  <a:pt x="683076" y="1426418"/>
                </a:cubicBezTo>
                <a:lnTo>
                  <a:pt x="693220" y="1408239"/>
                </a:lnTo>
                <a:cubicBezTo>
                  <a:pt x="691327" y="1385228"/>
                  <a:pt x="703536" y="1376803"/>
                  <a:pt x="729848" y="1382964"/>
                </a:cubicBezTo>
                <a:cubicBezTo>
                  <a:pt x="766793" y="1367650"/>
                  <a:pt x="820934" y="1368097"/>
                  <a:pt x="860544" y="1361635"/>
                </a:cubicBezTo>
                <a:cubicBezTo>
                  <a:pt x="920823" y="1351797"/>
                  <a:pt x="1017030" y="1355505"/>
                  <a:pt x="1070673" y="1324837"/>
                </a:cubicBezTo>
                <a:cubicBezTo>
                  <a:pt x="1105855" y="1304746"/>
                  <a:pt x="1127621" y="1251267"/>
                  <a:pt x="1092185" y="1222155"/>
                </a:cubicBezTo>
                <a:cubicBezTo>
                  <a:pt x="1051435" y="1188675"/>
                  <a:pt x="922048" y="1190891"/>
                  <a:pt x="872393" y="1182622"/>
                </a:cubicBezTo>
                <a:lnTo>
                  <a:pt x="601180" y="1137256"/>
                </a:lnTo>
                <a:lnTo>
                  <a:pt x="936334" y="1082045"/>
                </a:lnTo>
                <a:cubicBezTo>
                  <a:pt x="979858" y="1074878"/>
                  <a:pt x="1108889" y="1042376"/>
                  <a:pt x="1044312" y="968747"/>
                </a:cubicBezTo>
                <a:cubicBezTo>
                  <a:pt x="1020517" y="941618"/>
                  <a:pt x="933320" y="941716"/>
                  <a:pt x="899997" y="936343"/>
                </a:cubicBezTo>
                <a:cubicBezTo>
                  <a:pt x="841490" y="926881"/>
                  <a:pt x="782803" y="918642"/>
                  <a:pt x="723936" y="911625"/>
                </a:cubicBezTo>
                <a:cubicBezTo>
                  <a:pt x="600353" y="896901"/>
                  <a:pt x="476300" y="887594"/>
                  <a:pt x="351779" y="883706"/>
                </a:cubicBezTo>
                <a:cubicBezTo>
                  <a:pt x="597012" y="821094"/>
                  <a:pt x="853485" y="829701"/>
                  <a:pt x="1104371" y="8375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16025" y="1003175"/>
            <a:ext cx="6711900" cy="6231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dk1"/>
              </a:buClr>
              <a:buSzPts val="4200"/>
              <a:buFont typeface="Raleway ExtraBold"/>
              <a:buNone/>
              <a:defRPr sz="4200">
                <a:solidFill>
                  <a:schemeClr val="dk1"/>
                </a:solidFill>
                <a:latin typeface="Raleway ExtraBold"/>
                <a:ea typeface="Raleway ExtraBold"/>
                <a:cs typeface="Raleway ExtraBold"/>
                <a:sym typeface="Raleway ExtraBold"/>
              </a:defRPr>
            </a:lvl1pPr>
            <a:lvl2pPr lvl="1">
              <a:spcBef>
                <a:spcPts val="0"/>
              </a:spcBef>
              <a:spcAft>
                <a:spcPts val="0"/>
              </a:spcAft>
              <a:buClr>
                <a:schemeClr val="dk1"/>
              </a:buClr>
              <a:buSzPts val="4200"/>
              <a:buFont typeface="Raleway ExtraBold"/>
              <a:buNone/>
              <a:defRPr sz="4200">
                <a:solidFill>
                  <a:schemeClr val="dk1"/>
                </a:solidFill>
                <a:latin typeface="Raleway ExtraBold"/>
                <a:ea typeface="Raleway ExtraBold"/>
                <a:cs typeface="Raleway ExtraBold"/>
                <a:sym typeface="Raleway ExtraBold"/>
              </a:defRPr>
            </a:lvl2pPr>
            <a:lvl3pPr lvl="2">
              <a:spcBef>
                <a:spcPts val="0"/>
              </a:spcBef>
              <a:spcAft>
                <a:spcPts val="0"/>
              </a:spcAft>
              <a:buClr>
                <a:schemeClr val="dk1"/>
              </a:buClr>
              <a:buSzPts val="4200"/>
              <a:buFont typeface="Raleway ExtraBold"/>
              <a:buNone/>
              <a:defRPr sz="4200">
                <a:solidFill>
                  <a:schemeClr val="dk1"/>
                </a:solidFill>
                <a:latin typeface="Raleway ExtraBold"/>
                <a:ea typeface="Raleway ExtraBold"/>
                <a:cs typeface="Raleway ExtraBold"/>
                <a:sym typeface="Raleway ExtraBold"/>
              </a:defRPr>
            </a:lvl3pPr>
            <a:lvl4pPr lvl="3">
              <a:spcBef>
                <a:spcPts val="0"/>
              </a:spcBef>
              <a:spcAft>
                <a:spcPts val="0"/>
              </a:spcAft>
              <a:buClr>
                <a:schemeClr val="dk1"/>
              </a:buClr>
              <a:buSzPts val="4200"/>
              <a:buFont typeface="Raleway ExtraBold"/>
              <a:buNone/>
              <a:defRPr sz="4200">
                <a:solidFill>
                  <a:schemeClr val="dk1"/>
                </a:solidFill>
                <a:latin typeface="Raleway ExtraBold"/>
                <a:ea typeface="Raleway ExtraBold"/>
                <a:cs typeface="Raleway ExtraBold"/>
                <a:sym typeface="Raleway ExtraBold"/>
              </a:defRPr>
            </a:lvl4pPr>
            <a:lvl5pPr lvl="4">
              <a:spcBef>
                <a:spcPts val="0"/>
              </a:spcBef>
              <a:spcAft>
                <a:spcPts val="0"/>
              </a:spcAft>
              <a:buClr>
                <a:schemeClr val="dk1"/>
              </a:buClr>
              <a:buSzPts val="4200"/>
              <a:buFont typeface="Raleway ExtraBold"/>
              <a:buNone/>
              <a:defRPr sz="4200">
                <a:solidFill>
                  <a:schemeClr val="dk1"/>
                </a:solidFill>
                <a:latin typeface="Raleway ExtraBold"/>
                <a:ea typeface="Raleway ExtraBold"/>
                <a:cs typeface="Raleway ExtraBold"/>
                <a:sym typeface="Raleway ExtraBold"/>
              </a:defRPr>
            </a:lvl5pPr>
            <a:lvl6pPr lvl="5">
              <a:spcBef>
                <a:spcPts val="0"/>
              </a:spcBef>
              <a:spcAft>
                <a:spcPts val="0"/>
              </a:spcAft>
              <a:buClr>
                <a:schemeClr val="dk1"/>
              </a:buClr>
              <a:buSzPts val="4200"/>
              <a:buFont typeface="Raleway ExtraBold"/>
              <a:buNone/>
              <a:defRPr sz="4200">
                <a:solidFill>
                  <a:schemeClr val="dk1"/>
                </a:solidFill>
                <a:latin typeface="Raleway ExtraBold"/>
                <a:ea typeface="Raleway ExtraBold"/>
                <a:cs typeface="Raleway ExtraBold"/>
                <a:sym typeface="Raleway ExtraBold"/>
              </a:defRPr>
            </a:lvl6pPr>
            <a:lvl7pPr lvl="6">
              <a:spcBef>
                <a:spcPts val="0"/>
              </a:spcBef>
              <a:spcAft>
                <a:spcPts val="0"/>
              </a:spcAft>
              <a:buClr>
                <a:schemeClr val="dk1"/>
              </a:buClr>
              <a:buSzPts val="4200"/>
              <a:buFont typeface="Raleway ExtraBold"/>
              <a:buNone/>
              <a:defRPr sz="4200">
                <a:solidFill>
                  <a:schemeClr val="dk1"/>
                </a:solidFill>
                <a:latin typeface="Raleway ExtraBold"/>
                <a:ea typeface="Raleway ExtraBold"/>
                <a:cs typeface="Raleway ExtraBold"/>
                <a:sym typeface="Raleway ExtraBold"/>
              </a:defRPr>
            </a:lvl7pPr>
            <a:lvl8pPr lvl="7">
              <a:spcBef>
                <a:spcPts val="0"/>
              </a:spcBef>
              <a:spcAft>
                <a:spcPts val="0"/>
              </a:spcAft>
              <a:buClr>
                <a:schemeClr val="dk1"/>
              </a:buClr>
              <a:buSzPts val="4200"/>
              <a:buFont typeface="Raleway ExtraBold"/>
              <a:buNone/>
              <a:defRPr sz="4200">
                <a:solidFill>
                  <a:schemeClr val="dk1"/>
                </a:solidFill>
                <a:latin typeface="Raleway ExtraBold"/>
                <a:ea typeface="Raleway ExtraBold"/>
                <a:cs typeface="Raleway ExtraBold"/>
                <a:sym typeface="Raleway ExtraBold"/>
              </a:defRPr>
            </a:lvl8pPr>
            <a:lvl9pPr lvl="8">
              <a:spcBef>
                <a:spcPts val="0"/>
              </a:spcBef>
              <a:spcAft>
                <a:spcPts val="0"/>
              </a:spcAft>
              <a:buClr>
                <a:schemeClr val="dk1"/>
              </a:buClr>
              <a:buSzPts val="4200"/>
              <a:buFont typeface="Raleway ExtraBold"/>
              <a:buNone/>
              <a:defRPr sz="4200">
                <a:solidFill>
                  <a:schemeClr val="dk1"/>
                </a:solidFill>
                <a:latin typeface="Raleway ExtraBold"/>
                <a:ea typeface="Raleway ExtraBold"/>
                <a:cs typeface="Raleway ExtraBold"/>
                <a:sym typeface="Raleway ExtraBold"/>
              </a:defRPr>
            </a:lvl9pPr>
          </a:lstStyle>
          <a:p>
            <a:endParaRPr/>
          </a:p>
        </p:txBody>
      </p:sp>
      <p:sp>
        <p:nvSpPr>
          <p:cNvPr id="7" name="Google Shape;7;p1"/>
          <p:cNvSpPr txBox="1">
            <a:spLocks noGrp="1"/>
          </p:cNvSpPr>
          <p:nvPr>
            <p:ph type="body" idx="1"/>
          </p:nvPr>
        </p:nvSpPr>
        <p:spPr>
          <a:xfrm>
            <a:off x="1216025" y="1863126"/>
            <a:ext cx="6711900" cy="2494200"/>
          </a:xfrm>
          <a:prstGeom prst="rect">
            <a:avLst/>
          </a:prstGeom>
          <a:noFill/>
          <a:ln>
            <a:noFill/>
          </a:ln>
        </p:spPr>
        <p:txBody>
          <a:bodyPr spcFirstLastPara="1" wrap="square" lIns="0" tIns="0" rIns="0" bIns="0" anchor="t" anchorCtr="0">
            <a:noAutofit/>
          </a:bodyPr>
          <a:lstStyle>
            <a:lvl1pPr marL="457200" lvl="0" indent="-342900">
              <a:spcBef>
                <a:spcPts val="600"/>
              </a:spcBef>
              <a:spcAft>
                <a:spcPts val="0"/>
              </a:spcAft>
              <a:buClr>
                <a:schemeClr val="lt1"/>
              </a:buClr>
              <a:buSzPts val="1800"/>
              <a:buFont typeface="Work Sans Light"/>
              <a:buChar char="✘"/>
              <a:defRPr sz="2400">
                <a:solidFill>
                  <a:schemeClr val="dk1"/>
                </a:solidFill>
                <a:latin typeface="Work Sans Light"/>
                <a:ea typeface="Work Sans Light"/>
                <a:cs typeface="Work Sans Light"/>
                <a:sym typeface="Work Sans Light"/>
              </a:defRPr>
            </a:lvl1pPr>
            <a:lvl2pPr marL="914400" lvl="1" indent="-342900">
              <a:spcBef>
                <a:spcPts val="0"/>
              </a:spcBef>
              <a:spcAft>
                <a:spcPts val="0"/>
              </a:spcAft>
              <a:buClr>
                <a:schemeClr val="lt1"/>
              </a:buClr>
              <a:buSzPts val="1800"/>
              <a:buFont typeface="Work Sans Light"/>
              <a:buChar char="✗"/>
              <a:defRPr sz="2400">
                <a:solidFill>
                  <a:schemeClr val="dk1"/>
                </a:solidFill>
                <a:latin typeface="Work Sans Light"/>
                <a:ea typeface="Work Sans Light"/>
                <a:cs typeface="Work Sans Light"/>
                <a:sym typeface="Work Sans Light"/>
              </a:defRPr>
            </a:lvl2pPr>
            <a:lvl3pPr marL="1371600" lvl="2" indent="-381000">
              <a:spcBef>
                <a:spcPts val="0"/>
              </a:spcBef>
              <a:spcAft>
                <a:spcPts val="0"/>
              </a:spcAft>
              <a:buClr>
                <a:schemeClr val="dk1"/>
              </a:buClr>
              <a:buSzPts val="2400"/>
              <a:buFont typeface="Work Sans Light"/>
              <a:buChar char="■"/>
              <a:defRPr sz="2400">
                <a:solidFill>
                  <a:schemeClr val="dk1"/>
                </a:solidFill>
                <a:latin typeface="Work Sans Light"/>
                <a:ea typeface="Work Sans Light"/>
                <a:cs typeface="Work Sans Light"/>
                <a:sym typeface="Work Sans Light"/>
              </a:defRPr>
            </a:lvl3pPr>
            <a:lvl4pPr marL="1828800" lvl="3" indent="-381000">
              <a:spcBef>
                <a:spcPts val="0"/>
              </a:spcBef>
              <a:spcAft>
                <a:spcPts val="0"/>
              </a:spcAft>
              <a:buClr>
                <a:schemeClr val="dk1"/>
              </a:buClr>
              <a:buSzPts val="2400"/>
              <a:buFont typeface="Work Sans Light"/>
              <a:buChar char="●"/>
              <a:defRPr sz="2400">
                <a:solidFill>
                  <a:schemeClr val="dk1"/>
                </a:solidFill>
                <a:latin typeface="Work Sans Light"/>
                <a:ea typeface="Work Sans Light"/>
                <a:cs typeface="Work Sans Light"/>
                <a:sym typeface="Work Sans Light"/>
              </a:defRPr>
            </a:lvl4pPr>
            <a:lvl5pPr marL="2286000" lvl="4" indent="-381000">
              <a:spcBef>
                <a:spcPts val="0"/>
              </a:spcBef>
              <a:spcAft>
                <a:spcPts val="0"/>
              </a:spcAft>
              <a:buClr>
                <a:schemeClr val="dk1"/>
              </a:buClr>
              <a:buSzPts val="2400"/>
              <a:buFont typeface="Work Sans Light"/>
              <a:buChar char="○"/>
              <a:defRPr sz="2400">
                <a:solidFill>
                  <a:schemeClr val="dk1"/>
                </a:solidFill>
                <a:latin typeface="Work Sans Light"/>
                <a:ea typeface="Work Sans Light"/>
                <a:cs typeface="Work Sans Light"/>
                <a:sym typeface="Work Sans Light"/>
              </a:defRPr>
            </a:lvl5pPr>
            <a:lvl6pPr marL="2743200" lvl="5" indent="-381000">
              <a:spcBef>
                <a:spcPts val="0"/>
              </a:spcBef>
              <a:spcAft>
                <a:spcPts val="0"/>
              </a:spcAft>
              <a:buClr>
                <a:schemeClr val="dk1"/>
              </a:buClr>
              <a:buSzPts val="2400"/>
              <a:buFont typeface="Work Sans Light"/>
              <a:buChar char="■"/>
              <a:defRPr sz="2400">
                <a:solidFill>
                  <a:schemeClr val="dk1"/>
                </a:solidFill>
                <a:latin typeface="Work Sans Light"/>
                <a:ea typeface="Work Sans Light"/>
                <a:cs typeface="Work Sans Light"/>
                <a:sym typeface="Work Sans Light"/>
              </a:defRPr>
            </a:lvl6pPr>
            <a:lvl7pPr marL="3200400" lvl="6" indent="-381000">
              <a:spcBef>
                <a:spcPts val="0"/>
              </a:spcBef>
              <a:spcAft>
                <a:spcPts val="0"/>
              </a:spcAft>
              <a:buClr>
                <a:schemeClr val="dk1"/>
              </a:buClr>
              <a:buSzPts val="2400"/>
              <a:buFont typeface="Work Sans Light"/>
              <a:buChar char="●"/>
              <a:defRPr sz="2400">
                <a:solidFill>
                  <a:schemeClr val="dk1"/>
                </a:solidFill>
                <a:latin typeface="Work Sans Light"/>
                <a:ea typeface="Work Sans Light"/>
                <a:cs typeface="Work Sans Light"/>
                <a:sym typeface="Work Sans Light"/>
              </a:defRPr>
            </a:lvl7pPr>
            <a:lvl8pPr marL="3657600" lvl="7" indent="-381000">
              <a:spcBef>
                <a:spcPts val="0"/>
              </a:spcBef>
              <a:spcAft>
                <a:spcPts val="0"/>
              </a:spcAft>
              <a:buClr>
                <a:schemeClr val="dk1"/>
              </a:buClr>
              <a:buSzPts val="2400"/>
              <a:buFont typeface="Work Sans Light"/>
              <a:buChar char="○"/>
              <a:defRPr sz="2400">
                <a:solidFill>
                  <a:schemeClr val="dk1"/>
                </a:solidFill>
                <a:latin typeface="Work Sans Light"/>
                <a:ea typeface="Work Sans Light"/>
                <a:cs typeface="Work Sans Light"/>
                <a:sym typeface="Work Sans Light"/>
              </a:defRPr>
            </a:lvl8pPr>
            <a:lvl9pPr marL="4114800" lvl="8" indent="-381000">
              <a:spcBef>
                <a:spcPts val="0"/>
              </a:spcBef>
              <a:spcAft>
                <a:spcPts val="0"/>
              </a:spcAft>
              <a:buClr>
                <a:schemeClr val="dk1"/>
              </a:buClr>
              <a:buSzPts val="2400"/>
              <a:buFont typeface="Work Sans Light"/>
              <a:buChar char="■"/>
              <a:defRPr sz="2400">
                <a:solidFill>
                  <a:schemeClr val="dk1"/>
                </a:solidFill>
                <a:latin typeface="Work Sans Light"/>
                <a:ea typeface="Work Sans Light"/>
                <a:cs typeface="Work Sans Light"/>
                <a:sym typeface="Work Sans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dk1"/>
                </a:solidFill>
                <a:latin typeface="Work Sans Light"/>
                <a:ea typeface="Work Sans Light"/>
                <a:cs typeface="Work Sans Light"/>
                <a:sym typeface="Work Sans Light"/>
              </a:defRPr>
            </a:lvl1pPr>
            <a:lvl2pPr lvl="1" algn="r">
              <a:buNone/>
              <a:defRPr sz="1300">
                <a:solidFill>
                  <a:schemeClr val="dk1"/>
                </a:solidFill>
                <a:latin typeface="Work Sans Light"/>
                <a:ea typeface="Work Sans Light"/>
                <a:cs typeface="Work Sans Light"/>
                <a:sym typeface="Work Sans Light"/>
              </a:defRPr>
            </a:lvl2pPr>
            <a:lvl3pPr lvl="2" algn="r">
              <a:buNone/>
              <a:defRPr sz="1300">
                <a:solidFill>
                  <a:schemeClr val="dk1"/>
                </a:solidFill>
                <a:latin typeface="Work Sans Light"/>
                <a:ea typeface="Work Sans Light"/>
                <a:cs typeface="Work Sans Light"/>
                <a:sym typeface="Work Sans Light"/>
              </a:defRPr>
            </a:lvl3pPr>
            <a:lvl4pPr lvl="3" algn="r">
              <a:buNone/>
              <a:defRPr sz="1300">
                <a:solidFill>
                  <a:schemeClr val="dk1"/>
                </a:solidFill>
                <a:latin typeface="Work Sans Light"/>
                <a:ea typeface="Work Sans Light"/>
                <a:cs typeface="Work Sans Light"/>
                <a:sym typeface="Work Sans Light"/>
              </a:defRPr>
            </a:lvl4pPr>
            <a:lvl5pPr lvl="4" algn="r">
              <a:buNone/>
              <a:defRPr sz="1300">
                <a:solidFill>
                  <a:schemeClr val="dk1"/>
                </a:solidFill>
                <a:latin typeface="Work Sans Light"/>
                <a:ea typeface="Work Sans Light"/>
                <a:cs typeface="Work Sans Light"/>
                <a:sym typeface="Work Sans Light"/>
              </a:defRPr>
            </a:lvl5pPr>
            <a:lvl6pPr lvl="5" algn="r">
              <a:buNone/>
              <a:defRPr sz="1300">
                <a:solidFill>
                  <a:schemeClr val="dk1"/>
                </a:solidFill>
                <a:latin typeface="Work Sans Light"/>
                <a:ea typeface="Work Sans Light"/>
                <a:cs typeface="Work Sans Light"/>
                <a:sym typeface="Work Sans Light"/>
              </a:defRPr>
            </a:lvl6pPr>
            <a:lvl7pPr lvl="6" algn="r">
              <a:buNone/>
              <a:defRPr sz="1300">
                <a:solidFill>
                  <a:schemeClr val="dk1"/>
                </a:solidFill>
                <a:latin typeface="Work Sans Light"/>
                <a:ea typeface="Work Sans Light"/>
                <a:cs typeface="Work Sans Light"/>
                <a:sym typeface="Work Sans Light"/>
              </a:defRPr>
            </a:lvl7pPr>
            <a:lvl8pPr lvl="7" algn="r">
              <a:buNone/>
              <a:defRPr sz="1300">
                <a:solidFill>
                  <a:schemeClr val="dk1"/>
                </a:solidFill>
                <a:latin typeface="Work Sans Light"/>
                <a:ea typeface="Work Sans Light"/>
                <a:cs typeface="Work Sans Light"/>
                <a:sym typeface="Work Sans Light"/>
              </a:defRPr>
            </a:lvl8pPr>
            <a:lvl9pPr lvl="8" algn="r">
              <a:buNone/>
              <a:defRPr sz="1300">
                <a:solidFill>
                  <a:schemeClr val="dk1"/>
                </a:solidFill>
                <a:latin typeface="Work Sans Light"/>
                <a:ea typeface="Work Sans Light"/>
                <a:cs typeface="Work Sans Light"/>
                <a:sym typeface="Work Sans Light"/>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8" r:id="rId8"/>
    <p:sldLayoutId id="2147483661"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chart" Target="../charts/chart3.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4"/>
          <p:cNvSpPr txBox="1">
            <a:spLocks noGrp="1"/>
          </p:cNvSpPr>
          <p:nvPr>
            <p:ph type="ctrTitle"/>
          </p:nvPr>
        </p:nvSpPr>
        <p:spPr>
          <a:xfrm>
            <a:off x="1115616" y="1275606"/>
            <a:ext cx="5400600" cy="1159800"/>
          </a:xfrm>
          <a:prstGeom prst="rect">
            <a:avLst/>
          </a:prstGeom>
        </p:spPr>
        <p:txBody>
          <a:bodyPr spcFirstLastPara="1" wrap="square" lIns="0" tIns="0" rIns="0" bIns="0" anchor="ctr" anchorCtr="0">
            <a:noAutofit/>
          </a:bodyPr>
          <a:lstStyle/>
          <a:p>
            <a:pPr lvl="0"/>
            <a:r>
              <a:rPr lang="en-US" sz="4500" b="1" dirty="0" smtClean="0"/>
              <a:t>Gesture Detection Using Image Processing with Python </a:t>
            </a:r>
            <a:endParaRPr sz="4500" dirty="0"/>
          </a:p>
        </p:txBody>
      </p:sp>
      <p:grpSp>
        <p:nvGrpSpPr>
          <p:cNvPr id="3" name="Group 2"/>
          <p:cNvGrpSpPr/>
          <p:nvPr/>
        </p:nvGrpSpPr>
        <p:grpSpPr>
          <a:xfrm>
            <a:off x="4427984" y="2355726"/>
            <a:ext cx="2664296" cy="2787774"/>
            <a:chOff x="3506788" y="1241425"/>
            <a:chExt cx="5176838" cy="5616576"/>
          </a:xfrm>
        </p:grpSpPr>
        <p:sp>
          <p:nvSpPr>
            <p:cNvPr id="4" name="Freeform 5"/>
            <p:cNvSpPr>
              <a:spLocks/>
            </p:cNvSpPr>
            <p:nvPr/>
          </p:nvSpPr>
          <p:spPr bwMode="auto">
            <a:xfrm>
              <a:off x="4200526" y="5394325"/>
              <a:ext cx="1524000" cy="1463675"/>
            </a:xfrm>
            <a:custGeom>
              <a:avLst/>
              <a:gdLst>
                <a:gd name="T0" fmla="*/ 0 w 688"/>
                <a:gd name="T1" fmla="*/ 0 h 661"/>
                <a:gd name="T2" fmla="*/ 0 w 688"/>
                <a:gd name="T3" fmla="*/ 246 h 661"/>
                <a:gd name="T4" fmla="*/ 82 w 688"/>
                <a:gd name="T5" fmla="*/ 328 h 661"/>
                <a:gd name="T6" fmla="*/ 606 w 688"/>
                <a:gd name="T7" fmla="*/ 328 h 661"/>
                <a:gd name="T8" fmla="*/ 688 w 688"/>
                <a:gd name="T9" fmla="*/ 409 h 661"/>
                <a:gd name="T10" fmla="*/ 688 w 688"/>
                <a:gd name="T11" fmla="*/ 661 h 661"/>
              </a:gdLst>
              <a:ahLst/>
              <a:cxnLst>
                <a:cxn ang="0">
                  <a:pos x="T0" y="T1"/>
                </a:cxn>
                <a:cxn ang="0">
                  <a:pos x="T2" y="T3"/>
                </a:cxn>
                <a:cxn ang="0">
                  <a:pos x="T4" y="T5"/>
                </a:cxn>
                <a:cxn ang="0">
                  <a:pos x="T6" y="T7"/>
                </a:cxn>
                <a:cxn ang="0">
                  <a:pos x="T8" y="T9"/>
                </a:cxn>
                <a:cxn ang="0">
                  <a:pos x="T10" y="T11"/>
                </a:cxn>
              </a:cxnLst>
              <a:rect l="0" t="0" r="r" b="b"/>
              <a:pathLst>
                <a:path w="688" h="661">
                  <a:moveTo>
                    <a:pt x="0" y="0"/>
                  </a:moveTo>
                  <a:cubicBezTo>
                    <a:pt x="0" y="246"/>
                    <a:pt x="0" y="246"/>
                    <a:pt x="0" y="246"/>
                  </a:cubicBezTo>
                  <a:cubicBezTo>
                    <a:pt x="0" y="291"/>
                    <a:pt x="37" y="328"/>
                    <a:pt x="82" y="328"/>
                  </a:cubicBezTo>
                  <a:cubicBezTo>
                    <a:pt x="606" y="328"/>
                    <a:pt x="606" y="328"/>
                    <a:pt x="606" y="328"/>
                  </a:cubicBezTo>
                  <a:cubicBezTo>
                    <a:pt x="651" y="328"/>
                    <a:pt x="688" y="364"/>
                    <a:pt x="688" y="409"/>
                  </a:cubicBezTo>
                  <a:cubicBezTo>
                    <a:pt x="688" y="661"/>
                    <a:pt x="688" y="661"/>
                    <a:pt x="688" y="661"/>
                  </a:cubicBezTo>
                </a:path>
              </a:pathLst>
            </a:custGeom>
            <a:noFill/>
            <a:ln w="79375" cap="flat">
              <a:solidFill>
                <a:schemeClr val="accent5"/>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reeform 6"/>
            <p:cNvSpPr>
              <a:spLocks/>
            </p:cNvSpPr>
            <p:nvPr/>
          </p:nvSpPr>
          <p:spPr bwMode="auto">
            <a:xfrm>
              <a:off x="4165601" y="4892675"/>
              <a:ext cx="69850" cy="300038"/>
            </a:xfrm>
            <a:custGeom>
              <a:avLst/>
              <a:gdLst>
                <a:gd name="T0" fmla="*/ 32 w 32"/>
                <a:gd name="T1" fmla="*/ 0 h 136"/>
                <a:gd name="T2" fmla="*/ 0 w 32"/>
                <a:gd name="T3" fmla="*/ 0 h 136"/>
                <a:gd name="T4" fmla="*/ 1 w 32"/>
                <a:gd name="T5" fmla="*/ 25 h 136"/>
                <a:gd name="T6" fmla="*/ 1 w 32"/>
                <a:gd name="T7" fmla="*/ 136 h 136"/>
                <a:gd name="T8" fmla="*/ 30 w 32"/>
                <a:gd name="T9" fmla="*/ 136 h 136"/>
                <a:gd name="T10" fmla="*/ 30 w 32"/>
                <a:gd name="T11" fmla="*/ 25 h 136"/>
                <a:gd name="T12" fmla="*/ 32 w 3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32" h="136">
                  <a:moveTo>
                    <a:pt x="32" y="0"/>
                  </a:moveTo>
                  <a:cubicBezTo>
                    <a:pt x="0" y="0"/>
                    <a:pt x="0" y="0"/>
                    <a:pt x="0" y="0"/>
                  </a:cubicBezTo>
                  <a:cubicBezTo>
                    <a:pt x="2" y="14"/>
                    <a:pt x="1" y="25"/>
                    <a:pt x="1" y="25"/>
                  </a:cubicBezTo>
                  <a:cubicBezTo>
                    <a:pt x="1" y="136"/>
                    <a:pt x="1" y="136"/>
                    <a:pt x="1" y="136"/>
                  </a:cubicBezTo>
                  <a:cubicBezTo>
                    <a:pt x="30" y="136"/>
                    <a:pt x="30" y="136"/>
                    <a:pt x="30" y="136"/>
                  </a:cubicBezTo>
                  <a:cubicBezTo>
                    <a:pt x="30" y="25"/>
                    <a:pt x="30" y="25"/>
                    <a:pt x="30" y="25"/>
                  </a:cubicBezTo>
                  <a:cubicBezTo>
                    <a:pt x="30" y="25"/>
                    <a:pt x="30" y="14"/>
                    <a:pt x="32"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7"/>
            <p:cNvSpPr>
              <a:spLocks/>
            </p:cNvSpPr>
            <p:nvPr/>
          </p:nvSpPr>
          <p:spPr bwMode="auto">
            <a:xfrm>
              <a:off x="4260851" y="4781550"/>
              <a:ext cx="120650" cy="88900"/>
            </a:xfrm>
            <a:custGeom>
              <a:avLst/>
              <a:gdLst>
                <a:gd name="T0" fmla="*/ 41 w 55"/>
                <a:gd name="T1" fmla="*/ 4 h 40"/>
                <a:gd name="T2" fmla="*/ 26 w 55"/>
                <a:gd name="T3" fmla="*/ 0 h 40"/>
                <a:gd name="T4" fmla="*/ 0 w 55"/>
                <a:gd name="T5" fmla="*/ 40 h 40"/>
                <a:gd name="T6" fmla="*/ 36 w 55"/>
                <a:gd name="T7" fmla="*/ 40 h 40"/>
                <a:gd name="T8" fmla="*/ 54 w 55"/>
                <a:gd name="T9" fmla="*/ 28 h 40"/>
                <a:gd name="T10" fmla="*/ 41 w 55"/>
                <a:gd name="T11" fmla="*/ 4 h 40"/>
              </a:gdLst>
              <a:ahLst/>
              <a:cxnLst>
                <a:cxn ang="0">
                  <a:pos x="T0" y="T1"/>
                </a:cxn>
                <a:cxn ang="0">
                  <a:pos x="T2" y="T3"/>
                </a:cxn>
                <a:cxn ang="0">
                  <a:pos x="T4" y="T5"/>
                </a:cxn>
                <a:cxn ang="0">
                  <a:pos x="T6" y="T7"/>
                </a:cxn>
                <a:cxn ang="0">
                  <a:pos x="T8" y="T9"/>
                </a:cxn>
                <a:cxn ang="0">
                  <a:pos x="T10" y="T11"/>
                </a:cxn>
              </a:cxnLst>
              <a:rect l="0" t="0" r="r" b="b"/>
              <a:pathLst>
                <a:path w="55" h="40">
                  <a:moveTo>
                    <a:pt x="41" y="4"/>
                  </a:moveTo>
                  <a:cubicBezTo>
                    <a:pt x="35" y="1"/>
                    <a:pt x="31" y="0"/>
                    <a:pt x="26" y="0"/>
                  </a:cubicBezTo>
                  <a:cubicBezTo>
                    <a:pt x="10" y="0"/>
                    <a:pt x="3" y="23"/>
                    <a:pt x="0" y="40"/>
                  </a:cubicBezTo>
                  <a:cubicBezTo>
                    <a:pt x="36" y="40"/>
                    <a:pt x="36" y="40"/>
                    <a:pt x="36" y="40"/>
                  </a:cubicBezTo>
                  <a:cubicBezTo>
                    <a:pt x="45" y="40"/>
                    <a:pt x="52" y="35"/>
                    <a:pt x="54" y="28"/>
                  </a:cubicBezTo>
                  <a:cubicBezTo>
                    <a:pt x="55" y="21"/>
                    <a:pt x="53" y="11"/>
                    <a:pt x="41" y="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8"/>
            <p:cNvSpPr>
              <a:spLocks/>
            </p:cNvSpPr>
            <p:nvPr/>
          </p:nvSpPr>
          <p:spPr bwMode="auto">
            <a:xfrm>
              <a:off x="4016376" y="4781550"/>
              <a:ext cx="123825" cy="88900"/>
            </a:xfrm>
            <a:custGeom>
              <a:avLst/>
              <a:gdLst>
                <a:gd name="T0" fmla="*/ 30 w 56"/>
                <a:gd name="T1" fmla="*/ 0 h 40"/>
                <a:gd name="T2" fmla="*/ 15 w 56"/>
                <a:gd name="T3" fmla="*/ 4 h 40"/>
                <a:gd name="T4" fmla="*/ 2 w 56"/>
                <a:gd name="T5" fmla="*/ 28 h 40"/>
                <a:gd name="T6" fmla="*/ 20 w 56"/>
                <a:gd name="T7" fmla="*/ 40 h 40"/>
                <a:gd name="T8" fmla="*/ 56 w 56"/>
                <a:gd name="T9" fmla="*/ 40 h 40"/>
                <a:gd name="T10" fmla="*/ 30 w 56"/>
                <a:gd name="T11" fmla="*/ 0 h 40"/>
              </a:gdLst>
              <a:ahLst/>
              <a:cxnLst>
                <a:cxn ang="0">
                  <a:pos x="T0" y="T1"/>
                </a:cxn>
                <a:cxn ang="0">
                  <a:pos x="T2" y="T3"/>
                </a:cxn>
                <a:cxn ang="0">
                  <a:pos x="T4" y="T5"/>
                </a:cxn>
                <a:cxn ang="0">
                  <a:pos x="T6" y="T7"/>
                </a:cxn>
                <a:cxn ang="0">
                  <a:pos x="T8" y="T9"/>
                </a:cxn>
                <a:cxn ang="0">
                  <a:pos x="T10" y="T11"/>
                </a:cxn>
              </a:cxnLst>
              <a:rect l="0" t="0" r="r" b="b"/>
              <a:pathLst>
                <a:path w="56" h="40">
                  <a:moveTo>
                    <a:pt x="30" y="0"/>
                  </a:moveTo>
                  <a:cubicBezTo>
                    <a:pt x="25" y="0"/>
                    <a:pt x="21" y="1"/>
                    <a:pt x="15" y="4"/>
                  </a:cubicBezTo>
                  <a:cubicBezTo>
                    <a:pt x="3" y="11"/>
                    <a:pt x="0" y="21"/>
                    <a:pt x="2" y="28"/>
                  </a:cubicBezTo>
                  <a:cubicBezTo>
                    <a:pt x="4" y="35"/>
                    <a:pt x="11" y="40"/>
                    <a:pt x="20" y="40"/>
                  </a:cubicBezTo>
                  <a:cubicBezTo>
                    <a:pt x="56" y="40"/>
                    <a:pt x="56" y="40"/>
                    <a:pt x="56" y="40"/>
                  </a:cubicBezTo>
                  <a:cubicBezTo>
                    <a:pt x="53" y="23"/>
                    <a:pt x="46" y="0"/>
                    <a:pt x="30"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noEditPoints="1"/>
            </p:cNvSpPr>
            <p:nvPr/>
          </p:nvSpPr>
          <p:spPr bwMode="auto">
            <a:xfrm>
              <a:off x="3867151" y="4454525"/>
              <a:ext cx="658813" cy="968375"/>
            </a:xfrm>
            <a:custGeom>
              <a:avLst/>
              <a:gdLst>
                <a:gd name="T0" fmla="*/ 139 w 297"/>
                <a:gd name="T1" fmla="*/ 6 h 438"/>
                <a:gd name="T2" fmla="*/ 3 w 297"/>
                <a:gd name="T3" fmla="*/ 142 h 438"/>
                <a:gd name="T4" fmla="*/ 50 w 297"/>
                <a:gd name="T5" fmla="*/ 261 h 438"/>
                <a:gd name="T6" fmla="*/ 86 w 297"/>
                <a:gd name="T7" fmla="*/ 342 h 438"/>
                <a:gd name="T8" fmla="*/ 86 w 297"/>
                <a:gd name="T9" fmla="*/ 394 h 438"/>
                <a:gd name="T10" fmla="*/ 105 w 297"/>
                <a:gd name="T11" fmla="*/ 414 h 438"/>
                <a:gd name="T12" fmla="*/ 116 w 297"/>
                <a:gd name="T13" fmla="*/ 414 h 438"/>
                <a:gd name="T14" fmla="*/ 150 w 297"/>
                <a:gd name="T15" fmla="*/ 438 h 438"/>
                <a:gd name="T16" fmla="*/ 184 w 297"/>
                <a:gd name="T17" fmla="*/ 414 h 438"/>
                <a:gd name="T18" fmla="*/ 195 w 297"/>
                <a:gd name="T19" fmla="*/ 414 h 438"/>
                <a:gd name="T20" fmla="*/ 214 w 297"/>
                <a:gd name="T21" fmla="*/ 394 h 438"/>
                <a:gd name="T22" fmla="*/ 214 w 297"/>
                <a:gd name="T23" fmla="*/ 342 h 438"/>
                <a:gd name="T24" fmla="*/ 249 w 297"/>
                <a:gd name="T25" fmla="*/ 261 h 438"/>
                <a:gd name="T26" fmla="*/ 297 w 297"/>
                <a:gd name="T27" fmla="*/ 153 h 438"/>
                <a:gd name="T28" fmla="*/ 139 w 297"/>
                <a:gd name="T29" fmla="*/ 6 h 438"/>
                <a:gd name="T30" fmla="*/ 240 w 297"/>
                <a:gd name="T31" fmla="*/ 178 h 438"/>
                <a:gd name="T32" fmla="*/ 213 w 297"/>
                <a:gd name="T33" fmla="*/ 198 h 438"/>
                <a:gd name="T34" fmla="*/ 176 w 297"/>
                <a:gd name="T35" fmla="*/ 198 h 438"/>
                <a:gd name="T36" fmla="*/ 174 w 297"/>
                <a:gd name="T37" fmla="*/ 223 h 438"/>
                <a:gd name="T38" fmla="*/ 174 w 297"/>
                <a:gd name="T39" fmla="*/ 334 h 438"/>
                <a:gd name="T40" fmla="*/ 197 w 297"/>
                <a:gd name="T41" fmla="*/ 334 h 438"/>
                <a:gd name="T42" fmla="*/ 202 w 297"/>
                <a:gd name="T43" fmla="*/ 338 h 438"/>
                <a:gd name="T44" fmla="*/ 197 w 297"/>
                <a:gd name="T45" fmla="*/ 343 h 438"/>
                <a:gd name="T46" fmla="*/ 141 w 297"/>
                <a:gd name="T47" fmla="*/ 343 h 438"/>
                <a:gd name="T48" fmla="*/ 199 w 297"/>
                <a:gd name="T49" fmla="*/ 358 h 438"/>
                <a:gd name="T50" fmla="*/ 202 w 297"/>
                <a:gd name="T51" fmla="*/ 363 h 438"/>
                <a:gd name="T52" fmla="*/ 198 w 297"/>
                <a:gd name="T53" fmla="*/ 368 h 438"/>
                <a:gd name="T54" fmla="*/ 141 w 297"/>
                <a:gd name="T55" fmla="*/ 370 h 438"/>
                <a:gd name="T56" fmla="*/ 198 w 297"/>
                <a:gd name="T57" fmla="*/ 383 h 438"/>
                <a:gd name="T58" fmla="*/ 202 w 297"/>
                <a:gd name="T59" fmla="*/ 388 h 438"/>
                <a:gd name="T60" fmla="*/ 197 w 297"/>
                <a:gd name="T61" fmla="*/ 392 h 438"/>
                <a:gd name="T62" fmla="*/ 102 w 297"/>
                <a:gd name="T63" fmla="*/ 392 h 438"/>
                <a:gd name="T64" fmla="*/ 98 w 297"/>
                <a:gd name="T65" fmla="*/ 387 h 438"/>
                <a:gd name="T66" fmla="*/ 102 w 297"/>
                <a:gd name="T67" fmla="*/ 383 h 438"/>
                <a:gd name="T68" fmla="*/ 151 w 297"/>
                <a:gd name="T69" fmla="*/ 383 h 438"/>
                <a:gd name="T70" fmla="*/ 101 w 297"/>
                <a:gd name="T71" fmla="*/ 372 h 438"/>
                <a:gd name="T72" fmla="*/ 98 w 297"/>
                <a:gd name="T73" fmla="*/ 367 h 438"/>
                <a:gd name="T74" fmla="*/ 102 w 297"/>
                <a:gd name="T75" fmla="*/ 362 h 438"/>
                <a:gd name="T76" fmla="*/ 165 w 297"/>
                <a:gd name="T77" fmla="*/ 360 h 438"/>
                <a:gd name="T78" fmla="*/ 101 w 297"/>
                <a:gd name="T79" fmla="*/ 343 h 438"/>
                <a:gd name="T80" fmla="*/ 98 w 297"/>
                <a:gd name="T81" fmla="*/ 338 h 438"/>
                <a:gd name="T82" fmla="*/ 102 w 297"/>
                <a:gd name="T83" fmla="*/ 334 h 438"/>
                <a:gd name="T84" fmla="*/ 126 w 297"/>
                <a:gd name="T85" fmla="*/ 334 h 438"/>
                <a:gd name="T86" fmla="*/ 126 w 297"/>
                <a:gd name="T87" fmla="*/ 223 h 438"/>
                <a:gd name="T88" fmla="*/ 124 w 297"/>
                <a:gd name="T89" fmla="*/ 198 h 438"/>
                <a:gd name="T90" fmla="*/ 87 w 297"/>
                <a:gd name="T91" fmla="*/ 198 h 438"/>
                <a:gd name="T92" fmla="*/ 60 w 297"/>
                <a:gd name="T93" fmla="*/ 178 h 438"/>
                <a:gd name="T94" fmla="*/ 78 w 297"/>
                <a:gd name="T95" fmla="*/ 144 h 438"/>
                <a:gd name="T96" fmla="*/ 97 w 297"/>
                <a:gd name="T97" fmla="*/ 138 h 438"/>
                <a:gd name="T98" fmla="*/ 133 w 297"/>
                <a:gd name="T99" fmla="*/ 188 h 438"/>
                <a:gd name="T100" fmla="*/ 167 w 297"/>
                <a:gd name="T101" fmla="*/ 188 h 438"/>
                <a:gd name="T102" fmla="*/ 203 w 297"/>
                <a:gd name="T103" fmla="*/ 138 h 438"/>
                <a:gd name="T104" fmla="*/ 222 w 297"/>
                <a:gd name="T105" fmla="*/ 144 h 438"/>
                <a:gd name="T106" fmla="*/ 240 w 297"/>
                <a:gd name="T107" fmla="*/ 17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7" h="438">
                  <a:moveTo>
                    <a:pt x="139" y="6"/>
                  </a:moveTo>
                  <a:cubicBezTo>
                    <a:pt x="67" y="11"/>
                    <a:pt x="8" y="70"/>
                    <a:pt x="3" y="142"/>
                  </a:cubicBezTo>
                  <a:cubicBezTo>
                    <a:pt x="0" y="189"/>
                    <a:pt x="18" y="232"/>
                    <a:pt x="50" y="261"/>
                  </a:cubicBezTo>
                  <a:cubicBezTo>
                    <a:pt x="72" y="282"/>
                    <a:pt x="86" y="311"/>
                    <a:pt x="86" y="342"/>
                  </a:cubicBezTo>
                  <a:cubicBezTo>
                    <a:pt x="86" y="394"/>
                    <a:pt x="86" y="394"/>
                    <a:pt x="86" y="394"/>
                  </a:cubicBezTo>
                  <a:cubicBezTo>
                    <a:pt x="86" y="405"/>
                    <a:pt x="94" y="414"/>
                    <a:pt x="105" y="414"/>
                  </a:cubicBezTo>
                  <a:cubicBezTo>
                    <a:pt x="116" y="414"/>
                    <a:pt x="116" y="414"/>
                    <a:pt x="116" y="414"/>
                  </a:cubicBezTo>
                  <a:cubicBezTo>
                    <a:pt x="121" y="428"/>
                    <a:pt x="134" y="438"/>
                    <a:pt x="150" y="438"/>
                  </a:cubicBezTo>
                  <a:cubicBezTo>
                    <a:pt x="166" y="438"/>
                    <a:pt x="179" y="428"/>
                    <a:pt x="184" y="414"/>
                  </a:cubicBezTo>
                  <a:cubicBezTo>
                    <a:pt x="195" y="414"/>
                    <a:pt x="195" y="414"/>
                    <a:pt x="195" y="414"/>
                  </a:cubicBezTo>
                  <a:cubicBezTo>
                    <a:pt x="205" y="414"/>
                    <a:pt x="214" y="405"/>
                    <a:pt x="214" y="394"/>
                  </a:cubicBezTo>
                  <a:cubicBezTo>
                    <a:pt x="214" y="342"/>
                    <a:pt x="214" y="342"/>
                    <a:pt x="214" y="342"/>
                  </a:cubicBezTo>
                  <a:cubicBezTo>
                    <a:pt x="214" y="311"/>
                    <a:pt x="227" y="282"/>
                    <a:pt x="249" y="261"/>
                  </a:cubicBezTo>
                  <a:cubicBezTo>
                    <a:pt x="279" y="235"/>
                    <a:pt x="297" y="196"/>
                    <a:pt x="297" y="153"/>
                  </a:cubicBezTo>
                  <a:cubicBezTo>
                    <a:pt x="297" y="68"/>
                    <a:pt x="225" y="0"/>
                    <a:pt x="139" y="6"/>
                  </a:cubicBezTo>
                  <a:close/>
                  <a:moveTo>
                    <a:pt x="240" y="178"/>
                  </a:moveTo>
                  <a:cubicBezTo>
                    <a:pt x="237" y="190"/>
                    <a:pt x="226" y="198"/>
                    <a:pt x="213" y="198"/>
                  </a:cubicBezTo>
                  <a:cubicBezTo>
                    <a:pt x="176" y="198"/>
                    <a:pt x="176" y="198"/>
                    <a:pt x="176" y="198"/>
                  </a:cubicBezTo>
                  <a:cubicBezTo>
                    <a:pt x="174" y="212"/>
                    <a:pt x="174" y="223"/>
                    <a:pt x="174" y="223"/>
                  </a:cubicBezTo>
                  <a:cubicBezTo>
                    <a:pt x="174" y="334"/>
                    <a:pt x="174" y="334"/>
                    <a:pt x="174" y="334"/>
                  </a:cubicBezTo>
                  <a:cubicBezTo>
                    <a:pt x="197" y="334"/>
                    <a:pt x="197" y="334"/>
                    <a:pt x="197" y="334"/>
                  </a:cubicBezTo>
                  <a:cubicBezTo>
                    <a:pt x="200" y="334"/>
                    <a:pt x="202" y="336"/>
                    <a:pt x="202" y="338"/>
                  </a:cubicBezTo>
                  <a:cubicBezTo>
                    <a:pt x="202" y="341"/>
                    <a:pt x="200" y="343"/>
                    <a:pt x="197" y="343"/>
                  </a:cubicBezTo>
                  <a:cubicBezTo>
                    <a:pt x="141" y="343"/>
                    <a:pt x="141" y="343"/>
                    <a:pt x="141" y="343"/>
                  </a:cubicBezTo>
                  <a:cubicBezTo>
                    <a:pt x="199" y="358"/>
                    <a:pt x="199" y="358"/>
                    <a:pt x="199" y="358"/>
                  </a:cubicBezTo>
                  <a:cubicBezTo>
                    <a:pt x="201" y="359"/>
                    <a:pt x="203" y="361"/>
                    <a:pt x="202" y="363"/>
                  </a:cubicBezTo>
                  <a:cubicBezTo>
                    <a:pt x="202" y="366"/>
                    <a:pt x="200" y="368"/>
                    <a:pt x="198" y="368"/>
                  </a:cubicBezTo>
                  <a:cubicBezTo>
                    <a:pt x="141" y="370"/>
                    <a:pt x="141" y="370"/>
                    <a:pt x="141" y="370"/>
                  </a:cubicBezTo>
                  <a:cubicBezTo>
                    <a:pt x="198" y="383"/>
                    <a:pt x="198" y="383"/>
                    <a:pt x="198" y="383"/>
                  </a:cubicBezTo>
                  <a:cubicBezTo>
                    <a:pt x="201" y="383"/>
                    <a:pt x="203" y="385"/>
                    <a:pt x="202" y="388"/>
                  </a:cubicBezTo>
                  <a:cubicBezTo>
                    <a:pt x="202" y="390"/>
                    <a:pt x="200" y="392"/>
                    <a:pt x="197" y="392"/>
                  </a:cubicBezTo>
                  <a:cubicBezTo>
                    <a:pt x="102" y="392"/>
                    <a:pt x="102" y="392"/>
                    <a:pt x="102" y="392"/>
                  </a:cubicBezTo>
                  <a:cubicBezTo>
                    <a:pt x="100" y="392"/>
                    <a:pt x="98" y="390"/>
                    <a:pt x="98" y="387"/>
                  </a:cubicBezTo>
                  <a:cubicBezTo>
                    <a:pt x="98" y="385"/>
                    <a:pt x="100" y="383"/>
                    <a:pt x="102" y="383"/>
                  </a:cubicBezTo>
                  <a:cubicBezTo>
                    <a:pt x="151" y="383"/>
                    <a:pt x="151" y="383"/>
                    <a:pt x="151" y="383"/>
                  </a:cubicBezTo>
                  <a:cubicBezTo>
                    <a:pt x="101" y="372"/>
                    <a:pt x="101" y="372"/>
                    <a:pt x="101" y="372"/>
                  </a:cubicBezTo>
                  <a:cubicBezTo>
                    <a:pt x="99" y="372"/>
                    <a:pt x="97" y="369"/>
                    <a:pt x="98" y="367"/>
                  </a:cubicBezTo>
                  <a:cubicBezTo>
                    <a:pt x="98" y="365"/>
                    <a:pt x="100" y="363"/>
                    <a:pt x="102" y="362"/>
                  </a:cubicBezTo>
                  <a:cubicBezTo>
                    <a:pt x="165" y="360"/>
                    <a:pt x="165" y="360"/>
                    <a:pt x="165" y="360"/>
                  </a:cubicBezTo>
                  <a:cubicBezTo>
                    <a:pt x="101" y="343"/>
                    <a:pt x="101" y="343"/>
                    <a:pt x="101" y="343"/>
                  </a:cubicBezTo>
                  <a:cubicBezTo>
                    <a:pt x="99" y="343"/>
                    <a:pt x="97" y="340"/>
                    <a:pt x="98" y="338"/>
                  </a:cubicBezTo>
                  <a:cubicBezTo>
                    <a:pt x="98" y="335"/>
                    <a:pt x="100" y="334"/>
                    <a:pt x="102" y="334"/>
                  </a:cubicBezTo>
                  <a:cubicBezTo>
                    <a:pt x="126" y="334"/>
                    <a:pt x="126" y="334"/>
                    <a:pt x="126" y="334"/>
                  </a:cubicBezTo>
                  <a:cubicBezTo>
                    <a:pt x="126" y="223"/>
                    <a:pt x="126" y="223"/>
                    <a:pt x="126" y="223"/>
                  </a:cubicBezTo>
                  <a:cubicBezTo>
                    <a:pt x="126" y="223"/>
                    <a:pt x="126" y="212"/>
                    <a:pt x="124" y="198"/>
                  </a:cubicBezTo>
                  <a:cubicBezTo>
                    <a:pt x="87" y="198"/>
                    <a:pt x="87" y="198"/>
                    <a:pt x="87" y="198"/>
                  </a:cubicBezTo>
                  <a:cubicBezTo>
                    <a:pt x="74" y="198"/>
                    <a:pt x="63" y="190"/>
                    <a:pt x="60" y="178"/>
                  </a:cubicBezTo>
                  <a:cubicBezTo>
                    <a:pt x="56" y="165"/>
                    <a:pt x="63" y="151"/>
                    <a:pt x="78" y="144"/>
                  </a:cubicBezTo>
                  <a:cubicBezTo>
                    <a:pt x="84" y="140"/>
                    <a:pt x="91" y="138"/>
                    <a:pt x="97" y="138"/>
                  </a:cubicBezTo>
                  <a:cubicBezTo>
                    <a:pt x="109" y="138"/>
                    <a:pt x="126" y="147"/>
                    <a:pt x="133" y="188"/>
                  </a:cubicBezTo>
                  <a:cubicBezTo>
                    <a:pt x="167" y="188"/>
                    <a:pt x="167" y="188"/>
                    <a:pt x="167" y="188"/>
                  </a:cubicBezTo>
                  <a:cubicBezTo>
                    <a:pt x="174" y="147"/>
                    <a:pt x="191" y="138"/>
                    <a:pt x="203" y="138"/>
                  </a:cubicBezTo>
                  <a:cubicBezTo>
                    <a:pt x="209" y="138"/>
                    <a:pt x="216" y="140"/>
                    <a:pt x="222" y="144"/>
                  </a:cubicBezTo>
                  <a:cubicBezTo>
                    <a:pt x="236" y="151"/>
                    <a:pt x="243" y="165"/>
                    <a:pt x="240" y="17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10"/>
            <p:cNvSpPr>
              <a:spLocks noEditPoints="1"/>
            </p:cNvSpPr>
            <p:nvPr/>
          </p:nvSpPr>
          <p:spPr bwMode="auto">
            <a:xfrm>
              <a:off x="8056563" y="3081338"/>
              <a:ext cx="627063" cy="730250"/>
            </a:xfrm>
            <a:custGeom>
              <a:avLst/>
              <a:gdLst>
                <a:gd name="T0" fmla="*/ 194 w 283"/>
                <a:gd name="T1" fmla="*/ 330 h 330"/>
                <a:gd name="T2" fmla="*/ 89 w 283"/>
                <a:gd name="T3" fmla="*/ 330 h 330"/>
                <a:gd name="T4" fmla="*/ 85 w 283"/>
                <a:gd name="T5" fmla="*/ 325 h 330"/>
                <a:gd name="T6" fmla="*/ 86 w 283"/>
                <a:gd name="T7" fmla="*/ 322 h 330"/>
                <a:gd name="T8" fmla="*/ 43 w 283"/>
                <a:gd name="T9" fmla="*/ 229 h 330"/>
                <a:gd name="T10" fmla="*/ 0 w 283"/>
                <a:gd name="T11" fmla="*/ 132 h 330"/>
                <a:gd name="T12" fmla="*/ 142 w 283"/>
                <a:gd name="T13" fmla="*/ 0 h 330"/>
                <a:gd name="T14" fmla="*/ 240 w 283"/>
                <a:gd name="T15" fmla="*/ 40 h 330"/>
                <a:gd name="T16" fmla="*/ 283 w 283"/>
                <a:gd name="T17" fmla="*/ 132 h 330"/>
                <a:gd name="T18" fmla="*/ 240 w 283"/>
                <a:gd name="T19" fmla="*/ 229 h 330"/>
                <a:gd name="T20" fmla="*/ 197 w 283"/>
                <a:gd name="T21" fmla="*/ 322 h 330"/>
                <a:gd name="T22" fmla="*/ 199 w 283"/>
                <a:gd name="T23" fmla="*/ 325 h 330"/>
                <a:gd name="T24" fmla="*/ 194 w 283"/>
                <a:gd name="T25" fmla="*/ 330 h 330"/>
                <a:gd name="T26" fmla="*/ 95 w 283"/>
                <a:gd name="T27" fmla="*/ 320 h 330"/>
                <a:gd name="T28" fmla="*/ 188 w 283"/>
                <a:gd name="T29" fmla="*/ 320 h 330"/>
                <a:gd name="T30" fmla="*/ 232 w 283"/>
                <a:gd name="T31" fmla="*/ 224 h 330"/>
                <a:gd name="T32" fmla="*/ 274 w 283"/>
                <a:gd name="T33" fmla="*/ 132 h 330"/>
                <a:gd name="T34" fmla="*/ 142 w 283"/>
                <a:gd name="T35" fmla="*/ 9 h 330"/>
                <a:gd name="T36" fmla="*/ 9 w 283"/>
                <a:gd name="T37" fmla="*/ 132 h 330"/>
                <a:gd name="T38" fmla="*/ 51 w 283"/>
                <a:gd name="T39" fmla="*/ 224 h 330"/>
                <a:gd name="T40" fmla="*/ 95 w 283"/>
                <a:gd name="T41" fmla="*/ 32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3" h="330">
                  <a:moveTo>
                    <a:pt x="194" y="330"/>
                  </a:moveTo>
                  <a:cubicBezTo>
                    <a:pt x="89" y="330"/>
                    <a:pt x="89" y="330"/>
                    <a:pt x="89" y="330"/>
                  </a:cubicBezTo>
                  <a:cubicBezTo>
                    <a:pt x="87" y="330"/>
                    <a:pt x="85" y="328"/>
                    <a:pt x="85" y="325"/>
                  </a:cubicBezTo>
                  <a:cubicBezTo>
                    <a:pt x="85" y="324"/>
                    <a:pt x="85" y="323"/>
                    <a:pt x="86" y="322"/>
                  </a:cubicBezTo>
                  <a:cubicBezTo>
                    <a:pt x="85" y="287"/>
                    <a:pt x="64" y="258"/>
                    <a:pt x="43" y="229"/>
                  </a:cubicBezTo>
                  <a:cubicBezTo>
                    <a:pt x="22" y="200"/>
                    <a:pt x="0" y="169"/>
                    <a:pt x="0" y="132"/>
                  </a:cubicBezTo>
                  <a:cubicBezTo>
                    <a:pt x="0" y="68"/>
                    <a:pt x="54" y="0"/>
                    <a:pt x="142" y="0"/>
                  </a:cubicBezTo>
                  <a:cubicBezTo>
                    <a:pt x="177" y="0"/>
                    <a:pt x="213" y="14"/>
                    <a:pt x="240" y="40"/>
                  </a:cubicBezTo>
                  <a:cubicBezTo>
                    <a:pt x="267" y="65"/>
                    <a:pt x="283" y="99"/>
                    <a:pt x="283" y="132"/>
                  </a:cubicBezTo>
                  <a:cubicBezTo>
                    <a:pt x="283" y="169"/>
                    <a:pt x="261" y="200"/>
                    <a:pt x="240" y="229"/>
                  </a:cubicBezTo>
                  <a:cubicBezTo>
                    <a:pt x="219" y="258"/>
                    <a:pt x="199" y="287"/>
                    <a:pt x="197" y="322"/>
                  </a:cubicBezTo>
                  <a:cubicBezTo>
                    <a:pt x="198" y="323"/>
                    <a:pt x="199" y="324"/>
                    <a:pt x="199" y="325"/>
                  </a:cubicBezTo>
                  <a:cubicBezTo>
                    <a:pt x="199" y="328"/>
                    <a:pt x="197" y="330"/>
                    <a:pt x="194" y="330"/>
                  </a:cubicBezTo>
                  <a:close/>
                  <a:moveTo>
                    <a:pt x="95" y="320"/>
                  </a:moveTo>
                  <a:cubicBezTo>
                    <a:pt x="188" y="320"/>
                    <a:pt x="188" y="320"/>
                    <a:pt x="188" y="320"/>
                  </a:cubicBezTo>
                  <a:cubicBezTo>
                    <a:pt x="190" y="283"/>
                    <a:pt x="212" y="253"/>
                    <a:pt x="232" y="224"/>
                  </a:cubicBezTo>
                  <a:cubicBezTo>
                    <a:pt x="254" y="194"/>
                    <a:pt x="274" y="166"/>
                    <a:pt x="274" y="132"/>
                  </a:cubicBezTo>
                  <a:cubicBezTo>
                    <a:pt x="274" y="67"/>
                    <a:pt x="211" y="9"/>
                    <a:pt x="142" y="9"/>
                  </a:cubicBezTo>
                  <a:cubicBezTo>
                    <a:pt x="60" y="9"/>
                    <a:pt x="9" y="73"/>
                    <a:pt x="9" y="132"/>
                  </a:cubicBezTo>
                  <a:cubicBezTo>
                    <a:pt x="9" y="166"/>
                    <a:pt x="30" y="194"/>
                    <a:pt x="51" y="224"/>
                  </a:cubicBezTo>
                  <a:cubicBezTo>
                    <a:pt x="72" y="253"/>
                    <a:pt x="93" y="283"/>
                    <a:pt x="95" y="32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1"/>
            <p:cNvSpPr>
              <a:spLocks/>
            </p:cNvSpPr>
            <p:nvPr/>
          </p:nvSpPr>
          <p:spPr bwMode="auto">
            <a:xfrm>
              <a:off x="8242301" y="3836988"/>
              <a:ext cx="257175" cy="96838"/>
            </a:xfrm>
            <a:custGeom>
              <a:avLst/>
              <a:gdLst>
                <a:gd name="T0" fmla="*/ 111 w 116"/>
                <a:gd name="T1" fmla="*/ 44 h 44"/>
                <a:gd name="T2" fmla="*/ 4 w 116"/>
                <a:gd name="T3" fmla="*/ 44 h 44"/>
                <a:gd name="T4" fmla="*/ 0 w 116"/>
                <a:gd name="T5" fmla="*/ 40 h 44"/>
                <a:gd name="T6" fmla="*/ 3 w 116"/>
                <a:gd name="T7" fmla="*/ 35 h 44"/>
                <a:gd name="T8" fmla="*/ 82 w 116"/>
                <a:gd name="T9" fmla="*/ 9 h 44"/>
                <a:gd name="T10" fmla="*/ 4 w 116"/>
                <a:gd name="T11" fmla="*/ 9 h 44"/>
                <a:gd name="T12" fmla="*/ 0 w 116"/>
                <a:gd name="T13" fmla="*/ 4 h 44"/>
                <a:gd name="T14" fmla="*/ 4 w 116"/>
                <a:gd name="T15" fmla="*/ 0 h 44"/>
                <a:gd name="T16" fmla="*/ 111 w 116"/>
                <a:gd name="T17" fmla="*/ 0 h 44"/>
                <a:gd name="T18" fmla="*/ 115 w 116"/>
                <a:gd name="T19" fmla="*/ 4 h 44"/>
                <a:gd name="T20" fmla="*/ 112 w 116"/>
                <a:gd name="T21" fmla="*/ 9 h 44"/>
                <a:gd name="T22" fmla="*/ 33 w 116"/>
                <a:gd name="T23" fmla="*/ 35 h 44"/>
                <a:gd name="T24" fmla="*/ 111 w 116"/>
                <a:gd name="T25" fmla="*/ 35 h 44"/>
                <a:gd name="T26" fmla="*/ 115 w 116"/>
                <a:gd name="T27" fmla="*/ 39 h 44"/>
                <a:gd name="T28" fmla="*/ 111 w 116"/>
                <a:gd name="T2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44">
                  <a:moveTo>
                    <a:pt x="111" y="44"/>
                  </a:moveTo>
                  <a:cubicBezTo>
                    <a:pt x="4" y="44"/>
                    <a:pt x="4" y="44"/>
                    <a:pt x="4" y="44"/>
                  </a:cubicBezTo>
                  <a:cubicBezTo>
                    <a:pt x="2" y="44"/>
                    <a:pt x="0" y="42"/>
                    <a:pt x="0" y="40"/>
                  </a:cubicBezTo>
                  <a:cubicBezTo>
                    <a:pt x="0" y="38"/>
                    <a:pt x="1" y="36"/>
                    <a:pt x="3" y="35"/>
                  </a:cubicBezTo>
                  <a:cubicBezTo>
                    <a:pt x="82" y="9"/>
                    <a:pt x="82" y="9"/>
                    <a:pt x="82" y="9"/>
                  </a:cubicBezTo>
                  <a:cubicBezTo>
                    <a:pt x="4" y="9"/>
                    <a:pt x="4" y="9"/>
                    <a:pt x="4" y="9"/>
                  </a:cubicBezTo>
                  <a:cubicBezTo>
                    <a:pt x="2" y="9"/>
                    <a:pt x="0" y="7"/>
                    <a:pt x="0" y="4"/>
                  </a:cubicBezTo>
                  <a:cubicBezTo>
                    <a:pt x="0" y="2"/>
                    <a:pt x="2" y="0"/>
                    <a:pt x="4" y="0"/>
                  </a:cubicBezTo>
                  <a:cubicBezTo>
                    <a:pt x="111" y="0"/>
                    <a:pt x="111" y="0"/>
                    <a:pt x="111" y="0"/>
                  </a:cubicBezTo>
                  <a:cubicBezTo>
                    <a:pt x="113" y="0"/>
                    <a:pt x="115" y="1"/>
                    <a:pt x="115" y="4"/>
                  </a:cubicBezTo>
                  <a:cubicBezTo>
                    <a:pt x="116" y="6"/>
                    <a:pt x="114" y="8"/>
                    <a:pt x="112" y="9"/>
                  </a:cubicBezTo>
                  <a:cubicBezTo>
                    <a:pt x="33" y="35"/>
                    <a:pt x="33" y="35"/>
                    <a:pt x="33" y="35"/>
                  </a:cubicBezTo>
                  <a:cubicBezTo>
                    <a:pt x="111" y="35"/>
                    <a:pt x="111" y="35"/>
                    <a:pt x="111" y="35"/>
                  </a:cubicBezTo>
                  <a:cubicBezTo>
                    <a:pt x="113" y="35"/>
                    <a:pt x="115" y="37"/>
                    <a:pt x="115" y="39"/>
                  </a:cubicBezTo>
                  <a:cubicBezTo>
                    <a:pt x="115" y="42"/>
                    <a:pt x="113" y="44"/>
                    <a:pt x="111" y="4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2"/>
            <p:cNvSpPr>
              <a:spLocks/>
            </p:cNvSpPr>
            <p:nvPr/>
          </p:nvSpPr>
          <p:spPr bwMode="auto">
            <a:xfrm>
              <a:off x="8242301" y="3960813"/>
              <a:ext cx="254000" cy="19050"/>
            </a:xfrm>
            <a:custGeom>
              <a:avLst/>
              <a:gdLst>
                <a:gd name="T0" fmla="*/ 111 w 115"/>
                <a:gd name="T1" fmla="*/ 9 h 9"/>
                <a:gd name="T2" fmla="*/ 4 w 115"/>
                <a:gd name="T3" fmla="*/ 9 h 9"/>
                <a:gd name="T4" fmla="*/ 0 w 115"/>
                <a:gd name="T5" fmla="*/ 4 h 9"/>
                <a:gd name="T6" fmla="*/ 4 w 115"/>
                <a:gd name="T7" fmla="*/ 0 h 9"/>
                <a:gd name="T8" fmla="*/ 111 w 115"/>
                <a:gd name="T9" fmla="*/ 0 h 9"/>
                <a:gd name="T10" fmla="*/ 115 w 115"/>
                <a:gd name="T11" fmla="*/ 4 h 9"/>
                <a:gd name="T12" fmla="*/ 111 w 115"/>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15" h="9">
                  <a:moveTo>
                    <a:pt x="111" y="9"/>
                  </a:moveTo>
                  <a:cubicBezTo>
                    <a:pt x="4" y="9"/>
                    <a:pt x="4" y="9"/>
                    <a:pt x="4" y="9"/>
                  </a:cubicBezTo>
                  <a:cubicBezTo>
                    <a:pt x="2" y="9"/>
                    <a:pt x="0" y="7"/>
                    <a:pt x="0" y="4"/>
                  </a:cubicBezTo>
                  <a:cubicBezTo>
                    <a:pt x="0" y="2"/>
                    <a:pt x="2" y="0"/>
                    <a:pt x="4" y="0"/>
                  </a:cubicBezTo>
                  <a:cubicBezTo>
                    <a:pt x="111" y="0"/>
                    <a:pt x="111" y="0"/>
                    <a:pt x="111" y="0"/>
                  </a:cubicBezTo>
                  <a:cubicBezTo>
                    <a:pt x="113" y="0"/>
                    <a:pt x="115" y="2"/>
                    <a:pt x="115" y="4"/>
                  </a:cubicBezTo>
                  <a:cubicBezTo>
                    <a:pt x="115" y="7"/>
                    <a:pt x="113" y="9"/>
                    <a:pt x="111" y="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3"/>
            <p:cNvSpPr>
              <a:spLocks noEditPoints="1"/>
            </p:cNvSpPr>
            <p:nvPr/>
          </p:nvSpPr>
          <p:spPr bwMode="auto">
            <a:xfrm>
              <a:off x="8399463" y="3402013"/>
              <a:ext cx="147638" cy="112713"/>
            </a:xfrm>
            <a:custGeom>
              <a:avLst/>
              <a:gdLst>
                <a:gd name="T0" fmla="*/ 40 w 67"/>
                <a:gd name="T1" fmla="*/ 51 h 51"/>
                <a:gd name="T2" fmla="*/ 5 w 67"/>
                <a:gd name="T3" fmla="*/ 51 h 51"/>
                <a:gd name="T4" fmla="*/ 1 w 67"/>
                <a:gd name="T5" fmla="*/ 50 h 51"/>
                <a:gd name="T6" fmla="*/ 0 w 67"/>
                <a:gd name="T7" fmla="*/ 46 h 51"/>
                <a:gd name="T8" fmla="*/ 32 w 67"/>
                <a:gd name="T9" fmla="*/ 0 h 51"/>
                <a:gd name="T10" fmla="*/ 48 w 67"/>
                <a:gd name="T11" fmla="*/ 4 h 51"/>
                <a:gd name="T12" fmla="*/ 64 w 67"/>
                <a:gd name="T13" fmla="*/ 34 h 51"/>
                <a:gd name="T14" fmla="*/ 40 w 67"/>
                <a:gd name="T15" fmla="*/ 51 h 51"/>
                <a:gd name="T16" fmla="*/ 10 w 67"/>
                <a:gd name="T17" fmla="*/ 42 h 51"/>
                <a:gd name="T18" fmla="*/ 40 w 67"/>
                <a:gd name="T19" fmla="*/ 42 h 51"/>
                <a:gd name="T20" fmla="*/ 55 w 67"/>
                <a:gd name="T21" fmla="*/ 32 h 51"/>
                <a:gd name="T22" fmla="*/ 44 w 67"/>
                <a:gd name="T23" fmla="*/ 12 h 51"/>
                <a:gd name="T24" fmla="*/ 32 w 67"/>
                <a:gd name="T25" fmla="*/ 9 h 51"/>
                <a:gd name="T26" fmla="*/ 10 w 67"/>
                <a:gd name="T27"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51">
                  <a:moveTo>
                    <a:pt x="40" y="51"/>
                  </a:moveTo>
                  <a:cubicBezTo>
                    <a:pt x="5" y="51"/>
                    <a:pt x="5" y="51"/>
                    <a:pt x="5" y="51"/>
                  </a:cubicBezTo>
                  <a:cubicBezTo>
                    <a:pt x="4" y="51"/>
                    <a:pt x="2" y="51"/>
                    <a:pt x="1" y="50"/>
                  </a:cubicBezTo>
                  <a:cubicBezTo>
                    <a:pt x="1" y="49"/>
                    <a:pt x="0" y="47"/>
                    <a:pt x="0" y="46"/>
                  </a:cubicBezTo>
                  <a:cubicBezTo>
                    <a:pt x="6" y="8"/>
                    <a:pt x="21" y="0"/>
                    <a:pt x="32" y="0"/>
                  </a:cubicBezTo>
                  <a:cubicBezTo>
                    <a:pt x="37" y="0"/>
                    <a:pt x="42" y="1"/>
                    <a:pt x="48" y="4"/>
                  </a:cubicBezTo>
                  <a:cubicBezTo>
                    <a:pt x="60" y="11"/>
                    <a:pt x="67" y="23"/>
                    <a:pt x="64" y="34"/>
                  </a:cubicBezTo>
                  <a:cubicBezTo>
                    <a:pt x="61" y="44"/>
                    <a:pt x="52" y="51"/>
                    <a:pt x="40" y="51"/>
                  </a:cubicBezTo>
                  <a:close/>
                  <a:moveTo>
                    <a:pt x="10" y="42"/>
                  </a:moveTo>
                  <a:cubicBezTo>
                    <a:pt x="40" y="42"/>
                    <a:pt x="40" y="42"/>
                    <a:pt x="40" y="42"/>
                  </a:cubicBezTo>
                  <a:cubicBezTo>
                    <a:pt x="48" y="42"/>
                    <a:pt x="53" y="38"/>
                    <a:pt x="55" y="32"/>
                  </a:cubicBezTo>
                  <a:cubicBezTo>
                    <a:pt x="56" y="26"/>
                    <a:pt x="54" y="18"/>
                    <a:pt x="44" y="12"/>
                  </a:cubicBezTo>
                  <a:cubicBezTo>
                    <a:pt x="39" y="10"/>
                    <a:pt x="35" y="9"/>
                    <a:pt x="32" y="9"/>
                  </a:cubicBezTo>
                  <a:cubicBezTo>
                    <a:pt x="19" y="9"/>
                    <a:pt x="13" y="28"/>
                    <a:pt x="10" y="4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4"/>
            <p:cNvSpPr>
              <a:spLocks noEditPoints="1"/>
            </p:cNvSpPr>
            <p:nvPr/>
          </p:nvSpPr>
          <p:spPr bwMode="auto">
            <a:xfrm>
              <a:off x="8193088" y="3402013"/>
              <a:ext cx="146050" cy="112713"/>
            </a:xfrm>
            <a:custGeom>
              <a:avLst/>
              <a:gdLst>
                <a:gd name="T0" fmla="*/ 61 w 66"/>
                <a:gd name="T1" fmla="*/ 51 h 51"/>
                <a:gd name="T2" fmla="*/ 26 w 66"/>
                <a:gd name="T3" fmla="*/ 51 h 51"/>
                <a:gd name="T4" fmla="*/ 3 w 66"/>
                <a:gd name="T5" fmla="*/ 34 h 51"/>
                <a:gd name="T6" fmla="*/ 18 w 66"/>
                <a:gd name="T7" fmla="*/ 4 h 51"/>
                <a:gd name="T8" fmla="*/ 34 w 66"/>
                <a:gd name="T9" fmla="*/ 0 h 51"/>
                <a:gd name="T10" fmla="*/ 66 w 66"/>
                <a:gd name="T11" fmla="*/ 46 h 51"/>
                <a:gd name="T12" fmla="*/ 65 w 66"/>
                <a:gd name="T13" fmla="*/ 50 h 51"/>
                <a:gd name="T14" fmla="*/ 61 w 66"/>
                <a:gd name="T15" fmla="*/ 51 h 51"/>
                <a:gd name="T16" fmla="*/ 34 w 66"/>
                <a:gd name="T17" fmla="*/ 9 h 51"/>
                <a:gd name="T18" fmla="*/ 22 w 66"/>
                <a:gd name="T19" fmla="*/ 12 h 51"/>
                <a:gd name="T20" fmla="*/ 11 w 66"/>
                <a:gd name="T21" fmla="*/ 32 h 51"/>
                <a:gd name="T22" fmla="*/ 26 w 66"/>
                <a:gd name="T23" fmla="*/ 42 h 51"/>
                <a:gd name="T24" fmla="*/ 56 w 66"/>
                <a:gd name="T25" fmla="*/ 42 h 51"/>
                <a:gd name="T26" fmla="*/ 34 w 66"/>
                <a:gd name="T27" fmla="*/ 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51">
                  <a:moveTo>
                    <a:pt x="61" y="51"/>
                  </a:moveTo>
                  <a:cubicBezTo>
                    <a:pt x="26" y="51"/>
                    <a:pt x="26" y="51"/>
                    <a:pt x="26" y="51"/>
                  </a:cubicBezTo>
                  <a:cubicBezTo>
                    <a:pt x="15" y="51"/>
                    <a:pt x="5" y="44"/>
                    <a:pt x="3" y="34"/>
                  </a:cubicBezTo>
                  <a:cubicBezTo>
                    <a:pt x="0" y="23"/>
                    <a:pt x="6" y="11"/>
                    <a:pt x="18" y="4"/>
                  </a:cubicBezTo>
                  <a:cubicBezTo>
                    <a:pt x="24" y="1"/>
                    <a:pt x="29" y="0"/>
                    <a:pt x="34" y="0"/>
                  </a:cubicBezTo>
                  <a:cubicBezTo>
                    <a:pt x="46" y="0"/>
                    <a:pt x="60" y="8"/>
                    <a:pt x="66" y="46"/>
                  </a:cubicBezTo>
                  <a:cubicBezTo>
                    <a:pt x="66" y="47"/>
                    <a:pt x="66" y="49"/>
                    <a:pt x="65" y="50"/>
                  </a:cubicBezTo>
                  <a:cubicBezTo>
                    <a:pt x="64" y="51"/>
                    <a:pt x="63" y="51"/>
                    <a:pt x="61" y="51"/>
                  </a:cubicBezTo>
                  <a:close/>
                  <a:moveTo>
                    <a:pt x="34" y="9"/>
                  </a:moveTo>
                  <a:cubicBezTo>
                    <a:pt x="31" y="9"/>
                    <a:pt x="27" y="10"/>
                    <a:pt x="22" y="12"/>
                  </a:cubicBezTo>
                  <a:cubicBezTo>
                    <a:pt x="12" y="18"/>
                    <a:pt x="10" y="26"/>
                    <a:pt x="11" y="32"/>
                  </a:cubicBezTo>
                  <a:cubicBezTo>
                    <a:pt x="13" y="38"/>
                    <a:pt x="19" y="42"/>
                    <a:pt x="26" y="42"/>
                  </a:cubicBezTo>
                  <a:cubicBezTo>
                    <a:pt x="56" y="42"/>
                    <a:pt x="56" y="42"/>
                    <a:pt x="56" y="42"/>
                  </a:cubicBezTo>
                  <a:cubicBezTo>
                    <a:pt x="53" y="28"/>
                    <a:pt x="47" y="9"/>
                    <a:pt x="34" y="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5"/>
            <p:cNvSpPr>
              <a:spLocks noEditPoints="1"/>
            </p:cNvSpPr>
            <p:nvPr/>
          </p:nvSpPr>
          <p:spPr bwMode="auto">
            <a:xfrm>
              <a:off x="8320088" y="3495675"/>
              <a:ext cx="101600" cy="314325"/>
            </a:xfrm>
            <a:custGeom>
              <a:avLst/>
              <a:gdLst>
                <a:gd name="T0" fmla="*/ 39 w 46"/>
                <a:gd name="T1" fmla="*/ 142 h 142"/>
                <a:gd name="T2" fmla="*/ 6 w 46"/>
                <a:gd name="T3" fmla="*/ 142 h 142"/>
                <a:gd name="T4" fmla="*/ 2 w 46"/>
                <a:gd name="T5" fmla="*/ 137 h 142"/>
                <a:gd name="T6" fmla="*/ 2 w 46"/>
                <a:gd name="T7" fmla="*/ 30 h 142"/>
                <a:gd name="T8" fmla="*/ 0 w 46"/>
                <a:gd name="T9" fmla="*/ 5 h 142"/>
                <a:gd name="T10" fmla="*/ 1 w 46"/>
                <a:gd name="T11" fmla="*/ 2 h 142"/>
                <a:gd name="T12" fmla="*/ 4 w 46"/>
                <a:gd name="T13" fmla="*/ 0 h 142"/>
                <a:gd name="T14" fmla="*/ 41 w 46"/>
                <a:gd name="T15" fmla="*/ 0 h 142"/>
                <a:gd name="T16" fmla="*/ 44 w 46"/>
                <a:gd name="T17" fmla="*/ 2 h 142"/>
                <a:gd name="T18" fmla="*/ 45 w 46"/>
                <a:gd name="T19" fmla="*/ 5 h 142"/>
                <a:gd name="T20" fmla="*/ 44 w 46"/>
                <a:gd name="T21" fmla="*/ 30 h 142"/>
                <a:gd name="T22" fmla="*/ 44 w 46"/>
                <a:gd name="T23" fmla="*/ 137 h 142"/>
                <a:gd name="T24" fmla="*/ 39 w 46"/>
                <a:gd name="T25" fmla="*/ 142 h 142"/>
                <a:gd name="T26" fmla="*/ 11 w 46"/>
                <a:gd name="T27" fmla="*/ 133 h 142"/>
                <a:gd name="T28" fmla="*/ 35 w 46"/>
                <a:gd name="T29" fmla="*/ 133 h 142"/>
                <a:gd name="T30" fmla="*/ 35 w 46"/>
                <a:gd name="T31" fmla="*/ 30 h 142"/>
                <a:gd name="T32" fmla="*/ 36 w 46"/>
                <a:gd name="T33" fmla="*/ 9 h 142"/>
                <a:gd name="T34" fmla="*/ 10 w 46"/>
                <a:gd name="T35" fmla="*/ 9 h 142"/>
                <a:gd name="T36" fmla="*/ 11 w 46"/>
                <a:gd name="T37" fmla="*/ 31 h 142"/>
                <a:gd name="T38" fmla="*/ 11 w 46"/>
                <a:gd name="T39" fmla="*/ 1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 h="142">
                  <a:moveTo>
                    <a:pt x="39" y="142"/>
                  </a:moveTo>
                  <a:cubicBezTo>
                    <a:pt x="6" y="142"/>
                    <a:pt x="6" y="142"/>
                    <a:pt x="6" y="142"/>
                  </a:cubicBezTo>
                  <a:cubicBezTo>
                    <a:pt x="4" y="142"/>
                    <a:pt x="2" y="140"/>
                    <a:pt x="2" y="137"/>
                  </a:cubicBezTo>
                  <a:cubicBezTo>
                    <a:pt x="2" y="30"/>
                    <a:pt x="2" y="30"/>
                    <a:pt x="2" y="30"/>
                  </a:cubicBezTo>
                  <a:cubicBezTo>
                    <a:pt x="2" y="30"/>
                    <a:pt x="2" y="19"/>
                    <a:pt x="0" y="5"/>
                  </a:cubicBezTo>
                  <a:cubicBezTo>
                    <a:pt x="0" y="4"/>
                    <a:pt x="0" y="3"/>
                    <a:pt x="1" y="2"/>
                  </a:cubicBezTo>
                  <a:cubicBezTo>
                    <a:pt x="2" y="1"/>
                    <a:pt x="3" y="0"/>
                    <a:pt x="4" y="0"/>
                  </a:cubicBezTo>
                  <a:cubicBezTo>
                    <a:pt x="41" y="0"/>
                    <a:pt x="41" y="0"/>
                    <a:pt x="41" y="0"/>
                  </a:cubicBezTo>
                  <a:cubicBezTo>
                    <a:pt x="42" y="0"/>
                    <a:pt x="43" y="1"/>
                    <a:pt x="44" y="2"/>
                  </a:cubicBezTo>
                  <a:cubicBezTo>
                    <a:pt x="45" y="3"/>
                    <a:pt x="46" y="4"/>
                    <a:pt x="45" y="5"/>
                  </a:cubicBezTo>
                  <a:cubicBezTo>
                    <a:pt x="43" y="19"/>
                    <a:pt x="44" y="30"/>
                    <a:pt x="44" y="30"/>
                  </a:cubicBezTo>
                  <a:cubicBezTo>
                    <a:pt x="44" y="137"/>
                    <a:pt x="44" y="137"/>
                    <a:pt x="44" y="137"/>
                  </a:cubicBezTo>
                  <a:cubicBezTo>
                    <a:pt x="44" y="140"/>
                    <a:pt x="42" y="142"/>
                    <a:pt x="39" y="142"/>
                  </a:cubicBezTo>
                  <a:close/>
                  <a:moveTo>
                    <a:pt x="11" y="133"/>
                  </a:moveTo>
                  <a:cubicBezTo>
                    <a:pt x="35" y="133"/>
                    <a:pt x="35" y="133"/>
                    <a:pt x="35" y="133"/>
                  </a:cubicBezTo>
                  <a:cubicBezTo>
                    <a:pt x="35" y="30"/>
                    <a:pt x="35" y="30"/>
                    <a:pt x="35" y="30"/>
                  </a:cubicBezTo>
                  <a:cubicBezTo>
                    <a:pt x="35" y="30"/>
                    <a:pt x="34" y="21"/>
                    <a:pt x="36" y="9"/>
                  </a:cubicBezTo>
                  <a:cubicBezTo>
                    <a:pt x="10" y="9"/>
                    <a:pt x="10" y="9"/>
                    <a:pt x="10" y="9"/>
                  </a:cubicBezTo>
                  <a:cubicBezTo>
                    <a:pt x="11" y="21"/>
                    <a:pt x="11" y="30"/>
                    <a:pt x="11" y="31"/>
                  </a:cubicBezTo>
                  <a:lnTo>
                    <a:pt x="11" y="13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p:cNvSpPr>
              <a:spLocks/>
            </p:cNvSpPr>
            <p:nvPr/>
          </p:nvSpPr>
          <p:spPr bwMode="auto">
            <a:xfrm>
              <a:off x="5411788" y="3960813"/>
              <a:ext cx="2959100" cy="2897188"/>
            </a:xfrm>
            <a:custGeom>
              <a:avLst/>
              <a:gdLst>
                <a:gd name="T0" fmla="*/ 1335 w 1335"/>
                <a:gd name="T1" fmla="*/ 0 h 1309"/>
                <a:gd name="T2" fmla="*/ 1335 w 1335"/>
                <a:gd name="T3" fmla="*/ 578 h 1309"/>
                <a:gd name="T4" fmla="*/ 1215 w 1335"/>
                <a:gd name="T5" fmla="*/ 697 h 1309"/>
                <a:gd name="T6" fmla="*/ 119 w 1335"/>
                <a:gd name="T7" fmla="*/ 697 h 1309"/>
                <a:gd name="T8" fmla="*/ 0 w 1335"/>
                <a:gd name="T9" fmla="*/ 817 h 1309"/>
                <a:gd name="T10" fmla="*/ 0 w 1335"/>
                <a:gd name="T11" fmla="*/ 1309 h 1309"/>
              </a:gdLst>
              <a:ahLst/>
              <a:cxnLst>
                <a:cxn ang="0">
                  <a:pos x="T0" y="T1"/>
                </a:cxn>
                <a:cxn ang="0">
                  <a:pos x="T2" y="T3"/>
                </a:cxn>
                <a:cxn ang="0">
                  <a:pos x="T4" y="T5"/>
                </a:cxn>
                <a:cxn ang="0">
                  <a:pos x="T6" y="T7"/>
                </a:cxn>
                <a:cxn ang="0">
                  <a:pos x="T8" y="T9"/>
                </a:cxn>
                <a:cxn ang="0">
                  <a:pos x="T10" y="T11"/>
                </a:cxn>
              </a:cxnLst>
              <a:rect l="0" t="0" r="r" b="b"/>
              <a:pathLst>
                <a:path w="1335" h="1309">
                  <a:moveTo>
                    <a:pt x="1335" y="0"/>
                  </a:moveTo>
                  <a:cubicBezTo>
                    <a:pt x="1335" y="578"/>
                    <a:pt x="1335" y="578"/>
                    <a:pt x="1335" y="578"/>
                  </a:cubicBezTo>
                  <a:cubicBezTo>
                    <a:pt x="1335" y="644"/>
                    <a:pt x="1281" y="697"/>
                    <a:pt x="1215" y="697"/>
                  </a:cubicBezTo>
                  <a:cubicBezTo>
                    <a:pt x="119" y="697"/>
                    <a:pt x="119" y="697"/>
                    <a:pt x="119" y="697"/>
                  </a:cubicBezTo>
                  <a:cubicBezTo>
                    <a:pt x="53" y="697"/>
                    <a:pt x="0" y="751"/>
                    <a:pt x="0" y="817"/>
                  </a:cubicBezTo>
                  <a:cubicBezTo>
                    <a:pt x="0" y="1309"/>
                    <a:pt x="0" y="1309"/>
                    <a:pt x="0" y="1309"/>
                  </a:cubicBezTo>
                </a:path>
              </a:pathLst>
            </a:custGeom>
            <a:noFill/>
            <a:ln w="34925"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7"/>
            <p:cNvSpPr>
              <a:spLocks/>
            </p:cNvSpPr>
            <p:nvPr/>
          </p:nvSpPr>
          <p:spPr bwMode="auto">
            <a:xfrm>
              <a:off x="6429376" y="2733675"/>
              <a:ext cx="1182688" cy="4124325"/>
            </a:xfrm>
            <a:custGeom>
              <a:avLst/>
              <a:gdLst>
                <a:gd name="T0" fmla="*/ 534 w 534"/>
                <a:gd name="T1" fmla="*/ 0 h 1863"/>
                <a:gd name="T2" fmla="*/ 534 w 534"/>
                <a:gd name="T3" fmla="*/ 275 h 1863"/>
                <a:gd name="T4" fmla="*/ 413 w 534"/>
                <a:gd name="T5" fmla="*/ 395 h 1863"/>
                <a:gd name="T6" fmla="*/ 134 w 534"/>
                <a:gd name="T7" fmla="*/ 395 h 1863"/>
                <a:gd name="T8" fmla="*/ 0 w 534"/>
                <a:gd name="T9" fmla="*/ 530 h 1863"/>
                <a:gd name="T10" fmla="*/ 0 w 534"/>
                <a:gd name="T11" fmla="*/ 1863 h 1863"/>
              </a:gdLst>
              <a:ahLst/>
              <a:cxnLst>
                <a:cxn ang="0">
                  <a:pos x="T0" y="T1"/>
                </a:cxn>
                <a:cxn ang="0">
                  <a:pos x="T2" y="T3"/>
                </a:cxn>
                <a:cxn ang="0">
                  <a:pos x="T4" y="T5"/>
                </a:cxn>
                <a:cxn ang="0">
                  <a:pos x="T6" y="T7"/>
                </a:cxn>
                <a:cxn ang="0">
                  <a:pos x="T8" y="T9"/>
                </a:cxn>
                <a:cxn ang="0">
                  <a:pos x="T10" y="T11"/>
                </a:cxn>
              </a:cxnLst>
              <a:rect l="0" t="0" r="r" b="b"/>
              <a:pathLst>
                <a:path w="534" h="1863">
                  <a:moveTo>
                    <a:pt x="534" y="0"/>
                  </a:moveTo>
                  <a:cubicBezTo>
                    <a:pt x="534" y="275"/>
                    <a:pt x="534" y="275"/>
                    <a:pt x="534" y="275"/>
                  </a:cubicBezTo>
                  <a:cubicBezTo>
                    <a:pt x="534" y="341"/>
                    <a:pt x="480" y="395"/>
                    <a:pt x="413" y="395"/>
                  </a:cubicBezTo>
                  <a:cubicBezTo>
                    <a:pt x="134" y="395"/>
                    <a:pt x="134" y="395"/>
                    <a:pt x="134" y="395"/>
                  </a:cubicBezTo>
                  <a:cubicBezTo>
                    <a:pt x="60" y="395"/>
                    <a:pt x="0" y="455"/>
                    <a:pt x="0" y="530"/>
                  </a:cubicBezTo>
                  <a:cubicBezTo>
                    <a:pt x="0" y="1863"/>
                    <a:pt x="0" y="1863"/>
                    <a:pt x="0" y="1863"/>
                  </a:cubicBezTo>
                </a:path>
              </a:pathLst>
            </a:custGeom>
            <a:noFill/>
            <a:ln w="61913"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noEditPoints="1"/>
            </p:cNvSpPr>
            <p:nvPr/>
          </p:nvSpPr>
          <p:spPr bwMode="auto">
            <a:xfrm>
              <a:off x="7477126" y="2546350"/>
              <a:ext cx="260350" cy="157163"/>
            </a:xfrm>
            <a:custGeom>
              <a:avLst/>
              <a:gdLst>
                <a:gd name="T0" fmla="*/ 107 w 117"/>
                <a:gd name="T1" fmla="*/ 0 h 71"/>
                <a:gd name="T2" fmla="*/ 10 w 117"/>
                <a:gd name="T3" fmla="*/ 0 h 71"/>
                <a:gd name="T4" fmla="*/ 0 w 117"/>
                <a:gd name="T5" fmla="*/ 10 h 71"/>
                <a:gd name="T6" fmla="*/ 0 w 117"/>
                <a:gd name="T7" fmla="*/ 61 h 71"/>
                <a:gd name="T8" fmla="*/ 10 w 117"/>
                <a:gd name="T9" fmla="*/ 71 h 71"/>
                <a:gd name="T10" fmla="*/ 107 w 117"/>
                <a:gd name="T11" fmla="*/ 71 h 71"/>
                <a:gd name="T12" fmla="*/ 117 w 117"/>
                <a:gd name="T13" fmla="*/ 61 h 71"/>
                <a:gd name="T14" fmla="*/ 117 w 117"/>
                <a:gd name="T15" fmla="*/ 10 h 71"/>
                <a:gd name="T16" fmla="*/ 107 w 117"/>
                <a:gd name="T17" fmla="*/ 0 h 71"/>
                <a:gd name="T18" fmla="*/ 102 w 117"/>
                <a:gd name="T19" fmla="*/ 49 h 71"/>
                <a:gd name="T20" fmla="*/ 105 w 117"/>
                <a:gd name="T21" fmla="*/ 55 h 71"/>
                <a:gd name="T22" fmla="*/ 100 w 117"/>
                <a:gd name="T23" fmla="*/ 59 h 71"/>
                <a:gd name="T24" fmla="*/ 17 w 117"/>
                <a:gd name="T25" fmla="*/ 59 h 71"/>
                <a:gd name="T26" fmla="*/ 12 w 117"/>
                <a:gd name="T27" fmla="*/ 54 h 71"/>
                <a:gd name="T28" fmla="*/ 17 w 117"/>
                <a:gd name="T29" fmla="*/ 49 h 71"/>
                <a:gd name="T30" fmla="*/ 74 w 117"/>
                <a:gd name="T31" fmla="*/ 49 h 71"/>
                <a:gd name="T32" fmla="*/ 15 w 117"/>
                <a:gd name="T33" fmla="*/ 24 h 71"/>
                <a:gd name="T34" fmla="*/ 12 w 117"/>
                <a:gd name="T35" fmla="*/ 18 h 71"/>
                <a:gd name="T36" fmla="*/ 17 w 117"/>
                <a:gd name="T37" fmla="*/ 14 h 71"/>
                <a:gd name="T38" fmla="*/ 100 w 117"/>
                <a:gd name="T39" fmla="*/ 14 h 71"/>
                <a:gd name="T40" fmla="*/ 105 w 117"/>
                <a:gd name="T41" fmla="*/ 19 h 71"/>
                <a:gd name="T42" fmla="*/ 100 w 117"/>
                <a:gd name="T43" fmla="*/ 24 h 71"/>
                <a:gd name="T44" fmla="*/ 43 w 117"/>
                <a:gd name="T45" fmla="*/ 24 h 71"/>
                <a:gd name="T46" fmla="*/ 102 w 117"/>
                <a:gd name="T47" fmla="*/ 4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71">
                  <a:moveTo>
                    <a:pt x="107" y="0"/>
                  </a:moveTo>
                  <a:cubicBezTo>
                    <a:pt x="10" y="0"/>
                    <a:pt x="10" y="0"/>
                    <a:pt x="10" y="0"/>
                  </a:cubicBezTo>
                  <a:cubicBezTo>
                    <a:pt x="5" y="0"/>
                    <a:pt x="0" y="5"/>
                    <a:pt x="0" y="10"/>
                  </a:cubicBezTo>
                  <a:cubicBezTo>
                    <a:pt x="0" y="61"/>
                    <a:pt x="0" y="61"/>
                    <a:pt x="0" y="61"/>
                  </a:cubicBezTo>
                  <a:cubicBezTo>
                    <a:pt x="0" y="67"/>
                    <a:pt x="5" y="71"/>
                    <a:pt x="10" y="71"/>
                  </a:cubicBezTo>
                  <a:cubicBezTo>
                    <a:pt x="107" y="71"/>
                    <a:pt x="107" y="71"/>
                    <a:pt x="107" y="71"/>
                  </a:cubicBezTo>
                  <a:cubicBezTo>
                    <a:pt x="112" y="71"/>
                    <a:pt x="117" y="67"/>
                    <a:pt x="117" y="61"/>
                  </a:cubicBezTo>
                  <a:cubicBezTo>
                    <a:pt x="117" y="10"/>
                    <a:pt x="117" y="10"/>
                    <a:pt x="117" y="10"/>
                  </a:cubicBezTo>
                  <a:cubicBezTo>
                    <a:pt x="117" y="5"/>
                    <a:pt x="112" y="0"/>
                    <a:pt x="107" y="0"/>
                  </a:cubicBezTo>
                  <a:close/>
                  <a:moveTo>
                    <a:pt x="102" y="49"/>
                  </a:moveTo>
                  <a:cubicBezTo>
                    <a:pt x="104" y="50"/>
                    <a:pt x="106" y="53"/>
                    <a:pt x="105" y="55"/>
                  </a:cubicBezTo>
                  <a:cubicBezTo>
                    <a:pt x="105" y="58"/>
                    <a:pt x="102" y="59"/>
                    <a:pt x="100" y="59"/>
                  </a:cubicBezTo>
                  <a:cubicBezTo>
                    <a:pt x="17" y="59"/>
                    <a:pt x="17" y="59"/>
                    <a:pt x="17" y="59"/>
                  </a:cubicBezTo>
                  <a:cubicBezTo>
                    <a:pt x="14" y="59"/>
                    <a:pt x="12" y="57"/>
                    <a:pt x="12" y="54"/>
                  </a:cubicBezTo>
                  <a:cubicBezTo>
                    <a:pt x="12" y="51"/>
                    <a:pt x="14" y="49"/>
                    <a:pt x="17" y="49"/>
                  </a:cubicBezTo>
                  <a:cubicBezTo>
                    <a:pt x="74" y="49"/>
                    <a:pt x="74" y="49"/>
                    <a:pt x="74" y="49"/>
                  </a:cubicBezTo>
                  <a:cubicBezTo>
                    <a:pt x="15" y="24"/>
                    <a:pt x="15" y="24"/>
                    <a:pt x="15" y="24"/>
                  </a:cubicBezTo>
                  <a:cubicBezTo>
                    <a:pt x="13" y="23"/>
                    <a:pt x="11" y="20"/>
                    <a:pt x="12" y="18"/>
                  </a:cubicBezTo>
                  <a:cubicBezTo>
                    <a:pt x="12" y="16"/>
                    <a:pt x="15" y="14"/>
                    <a:pt x="17" y="14"/>
                  </a:cubicBezTo>
                  <a:cubicBezTo>
                    <a:pt x="100" y="14"/>
                    <a:pt x="100" y="14"/>
                    <a:pt x="100" y="14"/>
                  </a:cubicBezTo>
                  <a:cubicBezTo>
                    <a:pt x="103" y="14"/>
                    <a:pt x="105" y="16"/>
                    <a:pt x="105" y="19"/>
                  </a:cubicBezTo>
                  <a:cubicBezTo>
                    <a:pt x="105" y="22"/>
                    <a:pt x="103" y="24"/>
                    <a:pt x="100" y="24"/>
                  </a:cubicBezTo>
                  <a:cubicBezTo>
                    <a:pt x="43" y="24"/>
                    <a:pt x="43" y="24"/>
                    <a:pt x="43" y="24"/>
                  </a:cubicBezTo>
                  <a:lnTo>
                    <a:pt x="102" y="4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9"/>
            <p:cNvSpPr>
              <a:spLocks/>
            </p:cNvSpPr>
            <p:nvPr/>
          </p:nvSpPr>
          <p:spPr bwMode="auto">
            <a:xfrm>
              <a:off x="7543801" y="2722563"/>
              <a:ext cx="127000" cy="28575"/>
            </a:xfrm>
            <a:custGeom>
              <a:avLst/>
              <a:gdLst>
                <a:gd name="T0" fmla="*/ 0 w 57"/>
                <a:gd name="T1" fmla="*/ 0 h 13"/>
                <a:gd name="T2" fmla="*/ 29 w 57"/>
                <a:gd name="T3" fmla="*/ 13 h 13"/>
                <a:gd name="T4" fmla="*/ 57 w 57"/>
                <a:gd name="T5" fmla="*/ 0 h 13"/>
                <a:gd name="T6" fmla="*/ 0 w 57"/>
                <a:gd name="T7" fmla="*/ 0 h 13"/>
              </a:gdLst>
              <a:ahLst/>
              <a:cxnLst>
                <a:cxn ang="0">
                  <a:pos x="T0" y="T1"/>
                </a:cxn>
                <a:cxn ang="0">
                  <a:pos x="T2" y="T3"/>
                </a:cxn>
                <a:cxn ang="0">
                  <a:pos x="T4" y="T5"/>
                </a:cxn>
                <a:cxn ang="0">
                  <a:pos x="T6" y="T7"/>
                </a:cxn>
              </a:cxnLst>
              <a:rect l="0" t="0" r="r" b="b"/>
              <a:pathLst>
                <a:path w="57" h="13">
                  <a:moveTo>
                    <a:pt x="0" y="0"/>
                  </a:moveTo>
                  <a:cubicBezTo>
                    <a:pt x="7" y="8"/>
                    <a:pt x="17" y="13"/>
                    <a:pt x="29" y="13"/>
                  </a:cubicBezTo>
                  <a:cubicBezTo>
                    <a:pt x="40" y="13"/>
                    <a:pt x="50" y="8"/>
                    <a:pt x="57" y="0"/>
                  </a:cubicBez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20"/>
            <p:cNvSpPr>
              <a:spLocks noEditPoints="1"/>
            </p:cNvSpPr>
            <p:nvPr/>
          </p:nvSpPr>
          <p:spPr bwMode="auto">
            <a:xfrm>
              <a:off x="7258051" y="1735138"/>
              <a:ext cx="698500" cy="788988"/>
            </a:xfrm>
            <a:custGeom>
              <a:avLst/>
              <a:gdLst>
                <a:gd name="T0" fmla="*/ 158 w 315"/>
                <a:gd name="T1" fmla="*/ 0 h 356"/>
                <a:gd name="T2" fmla="*/ 0 w 315"/>
                <a:gd name="T3" fmla="*/ 158 h 356"/>
                <a:gd name="T4" fmla="*/ 99 w 315"/>
                <a:gd name="T5" fmla="*/ 305 h 356"/>
                <a:gd name="T6" fmla="*/ 99 w 315"/>
                <a:gd name="T7" fmla="*/ 346 h 356"/>
                <a:gd name="T8" fmla="*/ 109 w 315"/>
                <a:gd name="T9" fmla="*/ 356 h 356"/>
                <a:gd name="T10" fmla="*/ 206 w 315"/>
                <a:gd name="T11" fmla="*/ 356 h 356"/>
                <a:gd name="T12" fmla="*/ 216 w 315"/>
                <a:gd name="T13" fmla="*/ 346 h 356"/>
                <a:gd name="T14" fmla="*/ 216 w 315"/>
                <a:gd name="T15" fmla="*/ 305 h 356"/>
                <a:gd name="T16" fmla="*/ 315 w 315"/>
                <a:gd name="T17" fmla="*/ 158 h 356"/>
                <a:gd name="T18" fmla="*/ 158 w 315"/>
                <a:gd name="T19" fmla="*/ 0 h 356"/>
                <a:gd name="T20" fmla="*/ 149 w 315"/>
                <a:gd name="T21" fmla="*/ 250 h 356"/>
                <a:gd name="T22" fmla="*/ 149 w 315"/>
                <a:gd name="T23" fmla="*/ 182 h 356"/>
                <a:gd name="T24" fmla="*/ 128 w 315"/>
                <a:gd name="T25" fmla="*/ 182 h 356"/>
                <a:gd name="T26" fmla="*/ 166 w 315"/>
                <a:gd name="T27" fmla="*/ 91 h 356"/>
                <a:gd name="T28" fmla="*/ 166 w 315"/>
                <a:gd name="T29" fmla="*/ 159 h 356"/>
                <a:gd name="T30" fmla="*/ 187 w 315"/>
                <a:gd name="T31" fmla="*/ 159 h 356"/>
                <a:gd name="T32" fmla="*/ 149 w 315"/>
                <a:gd name="T33" fmla="*/ 25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356">
                  <a:moveTo>
                    <a:pt x="158" y="0"/>
                  </a:moveTo>
                  <a:cubicBezTo>
                    <a:pt x="70" y="0"/>
                    <a:pt x="0" y="70"/>
                    <a:pt x="0" y="158"/>
                  </a:cubicBezTo>
                  <a:cubicBezTo>
                    <a:pt x="0" y="224"/>
                    <a:pt x="41" y="281"/>
                    <a:pt x="99" y="305"/>
                  </a:cubicBezTo>
                  <a:cubicBezTo>
                    <a:pt x="99" y="346"/>
                    <a:pt x="99" y="346"/>
                    <a:pt x="99" y="346"/>
                  </a:cubicBezTo>
                  <a:cubicBezTo>
                    <a:pt x="99" y="352"/>
                    <a:pt x="104" y="356"/>
                    <a:pt x="109" y="356"/>
                  </a:cubicBezTo>
                  <a:cubicBezTo>
                    <a:pt x="206" y="356"/>
                    <a:pt x="206" y="356"/>
                    <a:pt x="206" y="356"/>
                  </a:cubicBezTo>
                  <a:cubicBezTo>
                    <a:pt x="212" y="356"/>
                    <a:pt x="216" y="352"/>
                    <a:pt x="216" y="346"/>
                  </a:cubicBezTo>
                  <a:cubicBezTo>
                    <a:pt x="216" y="305"/>
                    <a:pt x="216" y="305"/>
                    <a:pt x="216" y="305"/>
                  </a:cubicBezTo>
                  <a:cubicBezTo>
                    <a:pt x="274" y="281"/>
                    <a:pt x="315" y="224"/>
                    <a:pt x="315" y="158"/>
                  </a:cubicBezTo>
                  <a:cubicBezTo>
                    <a:pt x="315" y="70"/>
                    <a:pt x="245" y="0"/>
                    <a:pt x="158" y="0"/>
                  </a:cubicBezTo>
                  <a:close/>
                  <a:moveTo>
                    <a:pt x="149" y="250"/>
                  </a:moveTo>
                  <a:cubicBezTo>
                    <a:pt x="149" y="182"/>
                    <a:pt x="149" y="182"/>
                    <a:pt x="149" y="182"/>
                  </a:cubicBezTo>
                  <a:cubicBezTo>
                    <a:pt x="128" y="182"/>
                    <a:pt x="128" y="182"/>
                    <a:pt x="128" y="182"/>
                  </a:cubicBezTo>
                  <a:cubicBezTo>
                    <a:pt x="166" y="91"/>
                    <a:pt x="166" y="91"/>
                    <a:pt x="166" y="91"/>
                  </a:cubicBezTo>
                  <a:cubicBezTo>
                    <a:pt x="166" y="159"/>
                    <a:pt x="166" y="159"/>
                    <a:pt x="166" y="159"/>
                  </a:cubicBezTo>
                  <a:cubicBezTo>
                    <a:pt x="187" y="159"/>
                    <a:pt x="187" y="159"/>
                    <a:pt x="187" y="159"/>
                  </a:cubicBezTo>
                  <a:lnTo>
                    <a:pt x="149" y="25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Line 21"/>
            <p:cNvSpPr>
              <a:spLocks noChangeShapeType="1"/>
            </p:cNvSpPr>
            <p:nvPr/>
          </p:nvSpPr>
          <p:spPr bwMode="auto">
            <a:xfrm>
              <a:off x="6724651" y="6858000"/>
              <a:ext cx="0" cy="0"/>
            </a:xfrm>
            <a:prstGeom prst="line">
              <a:avLst/>
            </a:prstGeom>
            <a:noFill/>
            <a:ln w="46038" cap="flat">
              <a:solidFill>
                <a:srgbClr val="00BCD4"/>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22"/>
            <p:cNvSpPr>
              <a:spLocks/>
            </p:cNvSpPr>
            <p:nvPr/>
          </p:nvSpPr>
          <p:spPr bwMode="auto">
            <a:xfrm>
              <a:off x="3665538" y="3743325"/>
              <a:ext cx="228600" cy="31750"/>
            </a:xfrm>
            <a:custGeom>
              <a:avLst/>
              <a:gdLst>
                <a:gd name="T0" fmla="*/ 97 w 103"/>
                <a:gd name="T1" fmla="*/ 14 h 14"/>
                <a:gd name="T2" fmla="*/ 7 w 103"/>
                <a:gd name="T3" fmla="*/ 14 h 14"/>
                <a:gd name="T4" fmla="*/ 0 w 103"/>
                <a:gd name="T5" fmla="*/ 7 h 14"/>
                <a:gd name="T6" fmla="*/ 0 w 103"/>
                <a:gd name="T7" fmla="*/ 7 h 14"/>
                <a:gd name="T8" fmla="*/ 7 w 103"/>
                <a:gd name="T9" fmla="*/ 0 h 14"/>
                <a:gd name="T10" fmla="*/ 97 w 103"/>
                <a:gd name="T11" fmla="*/ 0 h 14"/>
                <a:gd name="T12" fmla="*/ 103 w 103"/>
                <a:gd name="T13" fmla="*/ 7 h 14"/>
                <a:gd name="T14" fmla="*/ 103 w 103"/>
                <a:gd name="T15" fmla="*/ 7 h 14"/>
                <a:gd name="T16" fmla="*/ 97 w 10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
                  <a:moveTo>
                    <a:pt x="97" y="14"/>
                  </a:moveTo>
                  <a:cubicBezTo>
                    <a:pt x="7" y="14"/>
                    <a:pt x="7" y="14"/>
                    <a:pt x="7" y="14"/>
                  </a:cubicBezTo>
                  <a:cubicBezTo>
                    <a:pt x="3" y="14"/>
                    <a:pt x="0" y="11"/>
                    <a:pt x="0" y="7"/>
                  </a:cubicBezTo>
                  <a:cubicBezTo>
                    <a:pt x="0" y="7"/>
                    <a:pt x="0" y="7"/>
                    <a:pt x="0" y="7"/>
                  </a:cubicBezTo>
                  <a:cubicBezTo>
                    <a:pt x="0" y="3"/>
                    <a:pt x="3" y="0"/>
                    <a:pt x="7" y="0"/>
                  </a:cubicBezTo>
                  <a:cubicBezTo>
                    <a:pt x="97" y="0"/>
                    <a:pt x="97" y="0"/>
                    <a:pt x="97" y="0"/>
                  </a:cubicBezTo>
                  <a:cubicBezTo>
                    <a:pt x="100" y="0"/>
                    <a:pt x="103" y="3"/>
                    <a:pt x="103" y="7"/>
                  </a:cubicBezTo>
                  <a:cubicBezTo>
                    <a:pt x="103" y="7"/>
                    <a:pt x="103" y="7"/>
                    <a:pt x="103" y="7"/>
                  </a:cubicBezTo>
                  <a:cubicBezTo>
                    <a:pt x="103" y="11"/>
                    <a:pt x="100" y="14"/>
                    <a:pt x="97" y="14"/>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3"/>
            <p:cNvSpPr>
              <a:spLocks/>
            </p:cNvSpPr>
            <p:nvPr/>
          </p:nvSpPr>
          <p:spPr bwMode="auto">
            <a:xfrm>
              <a:off x="3703638" y="3786188"/>
              <a:ext cx="153988" cy="28575"/>
            </a:xfrm>
            <a:custGeom>
              <a:avLst/>
              <a:gdLst>
                <a:gd name="T0" fmla="*/ 63 w 69"/>
                <a:gd name="T1" fmla="*/ 13 h 13"/>
                <a:gd name="T2" fmla="*/ 6 w 69"/>
                <a:gd name="T3" fmla="*/ 13 h 13"/>
                <a:gd name="T4" fmla="*/ 0 w 69"/>
                <a:gd name="T5" fmla="*/ 8 h 13"/>
                <a:gd name="T6" fmla="*/ 0 w 69"/>
                <a:gd name="T7" fmla="*/ 5 h 13"/>
                <a:gd name="T8" fmla="*/ 6 w 69"/>
                <a:gd name="T9" fmla="*/ 0 h 13"/>
                <a:gd name="T10" fmla="*/ 63 w 69"/>
                <a:gd name="T11" fmla="*/ 0 h 13"/>
                <a:gd name="T12" fmla="*/ 69 w 69"/>
                <a:gd name="T13" fmla="*/ 5 h 13"/>
                <a:gd name="T14" fmla="*/ 69 w 69"/>
                <a:gd name="T15" fmla="*/ 8 h 13"/>
                <a:gd name="T16" fmla="*/ 63 w 69"/>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
                  <a:moveTo>
                    <a:pt x="63" y="13"/>
                  </a:moveTo>
                  <a:cubicBezTo>
                    <a:pt x="6" y="13"/>
                    <a:pt x="6" y="13"/>
                    <a:pt x="6" y="13"/>
                  </a:cubicBezTo>
                  <a:cubicBezTo>
                    <a:pt x="3" y="13"/>
                    <a:pt x="0" y="11"/>
                    <a:pt x="0" y="8"/>
                  </a:cubicBezTo>
                  <a:cubicBezTo>
                    <a:pt x="0" y="5"/>
                    <a:pt x="0" y="5"/>
                    <a:pt x="0" y="5"/>
                  </a:cubicBezTo>
                  <a:cubicBezTo>
                    <a:pt x="0" y="2"/>
                    <a:pt x="3" y="0"/>
                    <a:pt x="6" y="0"/>
                  </a:cubicBezTo>
                  <a:cubicBezTo>
                    <a:pt x="63" y="0"/>
                    <a:pt x="63" y="0"/>
                    <a:pt x="63" y="0"/>
                  </a:cubicBezTo>
                  <a:cubicBezTo>
                    <a:pt x="67" y="0"/>
                    <a:pt x="69" y="2"/>
                    <a:pt x="69" y="5"/>
                  </a:cubicBezTo>
                  <a:cubicBezTo>
                    <a:pt x="69" y="8"/>
                    <a:pt x="69" y="8"/>
                    <a:pt x="69" y="8"/>
                  </a:cubicBezTo>
                  <a:cubicBezTo>
                    <a:pt x="69" y="11"/>
                    <a:pt x="67" y="13"/>
                    <a:pt x="63" y="13"/>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4"/>
            <p:cNvSpPr>
              <a:spLocks/>
            </p:cNvSpPr>
            <p:nvPr/>
          </p:nvSpPr>
          <p:spPr bwMode="auto">
            <a:xfrm>
              <a:off x="3665538" y="3702050"/>
              <a:ext cx="228600" cy="30163"/>
            </a:xfrm>
            <a:custGeom>
              <a:avLst/>
              <a:gdLst>
                <a:gd name="T0" fmla="*/ 97 w 103"/>
                <a:gd name="T1" fmla="*/ 14 h 14"/>
                <a:gd name="T2" fmla="*/ 7 w 103"/>
                <a:gd name="T3" fmla="*/ 14 h 14"/>
                <a:gd name="T4" fmla="*/ 0 w 103"/>
                <a:gd name="T5" fmla="*/ 7 h 14"/>
                <a:gd name="T6" fmla="*/ 0 w 103"/>
                <a:gd name="T7" fmla="*/ 7 h 14"/>
                <a:gd name="T8" fmla="*/ 7 w 103"/>
                <a:gd name="T9" fmla="*/ 0 h 14"/>
                <a:gd name="T10" fmla="*/ 97 w 103"/>
                <a:gd name="T11" fmla="*/ 0 h 14"/>
                <a:gd name="T12" fmla="*/ 103 w 103"/>
                <a:gd name="T13" fmla="*/ 7 h 14"/>
                <a:gd name="T14" fmla="*/ 103 w 103"/>
                <a:gd name="T15" fmla="*/ 7 h 14"/>
                <a:gd name="T16" fmla="*/ 97 w 10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
                  <a:moveTo>
                    <a:pt x="97" y="14"/>
                  </a:moveTo>
                  <a:cubicBezTo>
                    <a:pt x="7" y="14"/>
                    <a:pt x="7" y="14"/>
                    <a:pt x="7" y="14"/>
                  </a:cubicBezTo>
                  <a:cubicBezTo>
                    <a:pt x="3" y="14"/>
                    <a:pt x="0" y="11"/>
                    <a:pt x="0" y="7"/>
                  </a:cubicBezTo>
                  <a:cubicBezTo>
                    <a:pt x="0" y="7"/>
                    <a:pt x="0" y="7"/>
                    <a:pt x="0" y="7"/>
                  </a:cubicBezTo>
                  <a:cubicBezTo>
                    <a:pt x="0" y="3"/>
                    <a:pt x="3" y="0"/>
                    <a:pt x="7" y="0"/>
                  </a:cubicBezTo>
                  <a:cubicBezTo>
                    <a:pt x="97" y="0"/>
                    <a:pt x="97" y="0"/>
                    <a:pt x="97" y="0"/>
                  </a:cubicBezTo>
                  <a:cubicBezTo>
                    <a:pt x="100" y="0"/>
                    <a:pt x="103" y="3"/>
                    <a:pt x="103" y="7"/>
                  </a:cubicBezTo>
                  <a:cubicBezTo>
                    <a:pt x="103" y="7"/>
                    <a:pt x="103" y="7"/>
                    <a:pt x="103" y="7"/>
                  </a:cubicBezTo>
                  <a:cubicBezTo>
                    <a:pt x="103" y="11"/>
                    <a:pt x="100" y="14"/>
                    <a:pt x="97" y="14"/>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5"/>
            <p:cNvSpPr>
              <a:spLocks/>
            </p:cNvSpPr>
            <p:nvPr/>
          </p:nvSpPr>
          <p:spPr bwMode="auto">
            <a:xfrm>
              <a:off x="3692526" y="3433763"/>
              <a:ext cx="177800" cy="247650"/>
            </a:xfrm>
            <a:custGeom>
              <a:avLst/>
              <a:gdLst>
                <a:gd name="T0" fmla="*/ 50 w 80"/>
                <a:gd name="T1" fmla="*/ 112 h 112"/>
                <a:gd name="T2" fmla="*/ 46 w 80"/>
                <a:gd name="T3" fmla="*/ 108 h 112"/>
                <a:gd name="T4" fmla="*/ 46 w 80"/>
                <a:gd name="T5" fmla="*/ 53 h 112"/>
                <a:gd name="T6" fmla="*/ 46 w 80"/>
                <a:gd name="T7" fmla="*/ 51 h 112"/>
                <a:gd name="T8" fmla="*/ 69 w 80"/>
                <a:gd name="T9" fmla="*/ 8 h 112"/>
                <a:gd name="T10" fmla="*/ 11 w 80"/>
                <a:gd name="T11" fmla="*/ 8 h 112"/>
                <a:gd name="T12" fmla="*/ 33 w 80"/>
                <a:gd name="T13" fmla="*/ 51 h 112"/>
                <a:gd name="T14" fmla="*/ 34 w 80"/>
                <a:gd name="T15" fmla="*/ 53 h 112"/>
                <a:gd name="T16" fmla="*/ 34 w 80"/>
                <a:gd name="T17" fmla="*/ 108 h 112"/>
                <a:gd name="T18" fmla="*/ 29 w 80"/>
                <a:gd name="T19" fmla="*/ 112 h 112"/>
                <a:gd name="T20" fmla="*/ 25 w 80"/>
                <a:gd name="T21" fmla="*/ 108 h 112"/>
                <a:gd name="T22" fmla="*/ 25 w 80"/>
                <a:gd name="T23" fmla="*/ 54 h 112"/>
                <a:gd name="T24" fmla="*/ 0 w 80"/>
                <a:gd name="T25" fmla="*/ 6 h 112"/>
                <a:gd name="T26" fmla="*/ 0 w 80"/>
                <a:gd name="T27" fmla="*/ 2 h 112"/>
                <a:gd name="T28" fmla="*/ 4 w 80"/>
                <a:gd name="T29" fmla="*/ 0 h 112"/>
                <a:gd name="T30" fmla="*/ 75 w 80"/>
                <a:gd name="T31" fmla="*/ 0 h 112"/>
                <a:gd name="T32" fmla="*/ 79 w 80"/>
                <a:gd name="T33" fmla="*/ 2 h 112"/>
                <a:gd name="T34" fmla="*/ 79 w 80"/>
                <a:gd name="T35" fmla="*/ 6 h 112"/>
                <a:gd name="T36" fmla="*/ 54 w 80"/>
                <a:gd name="T37" fmla="*/ 54 h 112"/>
                <a:gd name="T38" fmla="*/ 54 w 80"/>
                <a:gd name="T39" fmla="*/ 108 h 112"/>
                <a:gd name="T40" fmla="*/ 50 w 80"/>
                <a:gd name="T4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12">
                  <a:moveTo>
                    <a:pt x="50" y="112"/>
                  </a:moveTo>
                  <a:cubicBezTo>
                    <a:pt x="48" y="112"/>
                    <a:pt x="46" y="110"/>
                    <a:pt x="46" y="108"/>
                  </a:cubicBezTo>
                  <a:cubicBezTo>
                    <a:pt x="46" y="53"/>
                    <a:pt x="46" y="53"/>
                    <a:pt x="46" y="53"/>
                  </a:cubicBezTo>
                  <a:cubicBezTo>
                    <a:pt x="46" y="52"/>
                    <a:pt x="46" y="51"/>
                    <a:pt x="46" y="51"/>
                  </a:cubicBezTo>
                  <a:cubicBezTo>
                    <a:pt x="69" y="8"/>
                    <a:pt x="69" y="8"/>
                    <a:pt x="69" y="8"/>
                  </a:cubicBezTo>
                  <a:cubicBezTo>
                    <a:pt x="11" y="8"/>
                    <a:pt x="11" y="8"/>
                    <a:pt x="11" y="8"/>
                  </a:cubicBezTo>
                  <a:cubicBezTo>
                    <a:pt x="33" y="51"/>
                    <a:pt x="33" y="51"/>
                    <a:pt x="33" y="51"/>
                  </a:cubicBezTo>
                  <a:cubicBezTo>
                    <a:pt x="33" y="51"/>
                    <a:pt x="34" y="52"/>
                    <a:pt x="34" y="53"/>
                  </a:cubicBezTo>
                  <a:cubicBezTo>
                    <a:pt x="34" y="108"/>
                    <a:pt x="34" y="108"/>
                    <a:pt x="34" y="108"/>
                  </a:cubicBezTo>
                  <a:cubicBezTo>
                    <a:pt x="34" y="110"/>
                    <a:pt x="32" y="112"/>
                    <a:pt x="29" y="112"/>
                  </a:cubicBezTo>
                  <a:cubicBezTo>
                    <a:pt x="27" y="112"/>
                    <a:pt x="25" y="110"/>
                    <a:pt x="25" y="108"/>
                  </a:cubicBezTo>
                  <a:cubicBezTo>
                    <a:pt x="25" y="54"/>
                    <a:pt x="25" y="54"/>
                    <a:pt x="25" y="54"/>
                  </a:cubicBezTo>
                  <a:cubicBezTo>
                    <a:pt x="0" y="6"/>
                    <a:pt x="0" y="6"/>
                    <a:pt x="0" y="6"/>
                  </a:cubicBezTo>
                  <a:cubicBezTo>
                    <a:pt x="0" y="5"/>
                    <a:pt x="0" y="3"/>
                    <a:pt x="0" y="2"/>
                  </a:cubicBezTo>
                  <a:cubicBezTo>
                    <a:pt x="1" y="1"/>
                    <a:pt x="3" y="0"/>
                    <a:pt x="4" y="0"/>
                  </a:cubicBezTo>
                  <a:cubicBezTo>
                    <a:pt x="75" y="0"/>
                    <a:pt x="75" y="0"/>
                    <a:pt x="75" y="0"/>
                  </a:cubicBezTo>
                  <a:cubicBezTo>
                    <a:pt x="77" y="0"/>
                    <a:pt x="78" y="1"/>
                    <a:pt x="79" y="2"/>
                  </a:cubicBezTo>
                  <a:cubicBezTo>
                    <a:pt x="80" y="3"/>
                    <a:pt x="80" y="5"/>
                    <a:pt x="79" y="6"/>
                  </a:cubicBezTo>
                  <a:cubicBezTo>
                    <a:pt x="54" y="54"/>
                    <a:pt x="54" y="54"/>
                    <a:pt x="54" y="54"/>
                  </a:cubicBezTo>
                  <a:cubicBezTo>
                    <a:pt x="54" y="108"/>
                    <a:pt x="54" y="108"/>
                    <a:pt x="54" y="108"/>
                  </a:cubicBezTo>
                  <a:cubicBezTo>
                    <a:pt x="54" y="110"/>
                    <a:pt x="52" y="112"/>
                    <a:pt x="50" y="112"/>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6"/>
            <p:cNvSpPr>
              <a:spLocks noEditPoints="1"/>
            </p:cNvSpPr>
            <p:nvPr/>
          </p:nvSpPr>
          <p:spPr bwMode="auto">
            <a:xfrm>
              <a:off x="3506788" y="3014663"/>
              <a:ext cx="547688" cy="666750"/>
            </a:xfrm>
            <a:custGeom>
              <a:avLst/>
              <a:gdLst>
                <a:gd name="T0" fmla="*/ 166 w 247"/>
                <a:gd name="T1" fmla="*/ 301 h 301"/>
                <a:gd name="T2" fmla="*/ 81 w 247"/>
                <a:gd name="T3" fmla="*/ 301 h 301"/>
                <a:gd name="T4" fmla="*/ 70 w 247"/>
                <a:gd name="T5" fmla="*/ 290 h 301"/>
                <a:gd name="T6" fmla="*/ 35 w 247"/>
                <a:gd name="T7" fmla="*/ 205 h 301"/>
                <a:gd name="T8" fmla="*/ 0 w 247"/>
                <a:gd name="T9" fmla="*/ 112 h 301"/>
                <a:gd name="T10" fmla="*/ 124 w 247"/>
                <a:gd name="T11" fmla="*/ 0 h 301"/>
                <a:gd name="T12" fmla="*/ 247 w 247"/>
                <a:gd name="T13" fmla="*/ 112 h 301"/>
                <a:gd name="T14" fmla="*/ 212 w 247"/>
                <a:gd name="T15" fmla="*/ 205 h 301"/>
                <a:gd name="T16" fmla="*/ 178 w 247"/>
                <a:gd name="T17" fmla="*/ 290 h 301"/>
                <a:gd name="T18" fmla="*/ 166 w 247"/>
                <a:gd name="T19" fmla="*/ 301 h 301"/>
                <a:gd name="T20" fmla="*/ 124 w 247"/>
                <a:gd name="T21" fmla="*/ 8 h 301"/>
                <a:gd name="T22" fmla="*/ 9 w 247"/>
                <a:gd name="T23" fmla="*/ 112 h 301"/>
                <a:gd name="T24" fmla="*/ 42 w 247"/>
                <a:gd name="T25" fmla="*/ 201 h 301"/>
                <a:gd name="T26" fmla="*/ 78 w 247"/>
                <a:gd name="T27" fmla="*/ 290 h 301"/>
                <a:gd name="T28" fmla="*/ 81 w 247"/>
                <a:gd name="T29" fmla="*/ 293 h 301"/>
                <a:gd name="T30" fmla="*/ 166 w 247"/>
                <a:gd name="T31" fmla="*/ 293 h 301"/>
                <a:gd name="T32" fmla="*/ 170 w 247"/>
                <a:gd name="T33" fmla="*/ 290 h 301"/>
                <a:gd name="T34" fmla="*/ 205 w 247"/>
                <a:gd name="T35" fmla="*/ 201 h 301"/>
                <a:gd name="T36" fmla="*/ 239 w 247"/>
                <a:gd name="T37" fmla="*/ 112 h 301"/>
                <a:gd name="T38" fmla="*/ 124 w 247"/>
                <a:gd name="T39" fmla="*/ 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7" h="301">
                  <a:moveTo>
                    <a:pt x="166" y="301"/>
                  </a:moveTo>
                  <a:cubicBezTo>
                    <a:pt x="81" y="301"/>
                    <a:pt x="81" y="301"/>
                    <a:pt x="81" y="301"/>
                  </a:cubicBezTo>
                  <a:cubicBezTo>
                    <a:pt x="75" y="301"/>
                    <a:pt x="70" y="296"/>
                    <a:pt x="70" y="290"/>
                  </a:cubicBezTo>
                  <a:cubicBezTo>
                    <a:pt x="68" y="258"/>
                    <a:pt x="51" y="231"/>
                    <a:pt x="35" y="205"/>
                  </a:cubicBezTo>
                  <a:cubicBezTo>
                    <a:pt x="18" y="177"/>
                    <a:pt x="0" y="148"/>
                    <a:pt x="0" y="112"/>
                  </a:cubicBezTo>
                  <a:cubicBezTo>
                    <a:pt x="0" y="58"/>
                    <a:pt x="43" y="0"/>
                    <a:pt x="124" y="0"/>
                  </a:cubicBezTo>
                  <a:cubicBezTo>
                    <a:pt x="194" y="0"/>
                    <a:pt x="247" y="59"/>
                    <a:pt x="247" y="112"/>
                  </a:cubicBezTo>
                  <a:cubicBezTo>
                    <a:pt x="247" y="148"/>
                    <a:pt x="230" y="177"/>
                    <a:pt x="212" y="205"/>
                  </a:cubicBezTo>
                  <a:cubicBezTo>
                    <a:pt x="196" y="231"/>
                    <a:pt x="180" y="258"/>
                    <a:pt x="178" y="290"/>
                  </a:cubicBezTo>
                  <a:cubicBezTo>
                    <a:pt x="177" y="296"/>
                    <a:pt x="172" y="301"/>
                    <a:pt x="166" y="301"/>
                  </a:cubicBezTo>
                  <a:close/>
                  <a:moveTo>
                    <a:pt x="124" y="8"/>
                  </a:moveTo>
                  <a:cubicBezTo>
                    <a:pt x="49" y="8"/>
                    <a:pt x="9" y="62"/>
                    <a:pt x="9" y="112"/>
                  </a:cubicBezTo>
                  <a:cubicBezTo>
                    <a:pt x="9" y="145"/>
                    <a:pt x="25" y="172"/>
                    <a:pt x="42" y="201"/>
                  </a:cubicBezTo>
                  <a:cubicBezTo>
                    <a:pt x="59" y="228"/>
                    <a:pt x="76" y="256"/>
                    <a:pt x="78" y="290"/>
                  </a:cubicBezTo>
                  <a:cubicBezTo>
                    <a:pt x="78" y="292"/>
                    <a:pt x="80" y="293"/>
                    <a:pt x="81" y="293"/>
                  </a:cubicBezTo>
                  <a:cubicBezTo>
                    <a:pt x="166" y="293"/>
                    <a:pt x="166" y="293"/>
                    <a:pt x="166" y="293"/>
                  </a:cubicBezTo>
                  <a:cubicBezTo>
                    <a:pt x="168" y="293"/>
                    <a:pt x="169" y="292"/>
                    <a:pt x="170" y="290"/>
                  </a:cubicBezTo>
                  <a:cubicBezTo>
                    <a:pt x="172" y="256"/>
                    <a:pt x="189" y="228"/>
                    <a:pt x="205" y="201"/>
                  </a:cubicBezTo>
                  <a:cubicBezTo>
                    <a:pt x="223" y="172"/>
                    <a:pt x="239" y="145"/>
                    <a:pt x="239" y="112"/>
                  </a:cubicBezTo>
                  <a:cubicBezTo>
                    <a:pt x="239" y="63"/>
                    <a:pt x="190" y="8"/>
                    <a:pt x="124" y="8"/>
                  </a:cubicBezTo>
                  <a:close/>
                </a:path>
              </a:pathLst>
            </a:custGeom>
            <a:solidFill>
              <a:schemeClr val="accent4"/>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7"/>
            <p:cNvSpPr>
              <a:spLocks/>
            </p:cNvSpPr>
            <p:nvPr/>
          </p:nvSpPr>
          <p:spPr bwMode="auto">
            <a:xfrm>
              <a:off x="3781426" y="3803650"/>
              <a:ext cx="2071688" cy="3054350"/>
            </a:xfrm>
            <a:custGeom>
              <a:avLst/>
              <a:gdLst>
                <a:gd name="T0" fmla="*/ 0 w 935"/>
                <a:gd name="T1" fmla="*/ 0 h 1380"/>
                <a:gd name="T2" fmla="*/ 0 w 935"/>
                <a:gd name="T3" fmla="*/ 104 h 1380"/>
                <a:gd name="T4" fmla="*/ 80 w 935"/>
                <a:gd name="T5" fmla="*/ 183 h 1380"/>
                <a:gd name="T6" fmla="*/ 855 w 935"/>
                <a:gd name="T7" fmla="*/ 183 h 1380"/>
                <a:gd name="T8" fmla="*/ 935 w 935"/>
                <a:gd name="T9" fmla="*/ 263 h 1380"/>
                <a:gd name="T10" fmla="*/ 935 w 935"/>
                <a:gd name="T11" fmla="*/ 1380 h 1380"/>
              </a:gdLst>
              <a:ahLst/>
              <a:cxnLst>
                <a:cxn ang="0">
                  <a:pos x="T0" y="T1"/>
                </a:cxn>
                <a:cxn ang="0">
                  <a:pos x="T2" y="T3"/>
                </a:cxn>
                <a:cxn ang="0">
                  <a:pos x="T4" y="T5"/>
                </a:cxn>
                <a:cxn ang="0">
                  <a:pos x="T6" y="T7"/>
                </a:cxn>
                <a:cxn ang="0">
                  <a:pos x="T8" y="T9"/>
                </a:cxn>
                <a:cxn ang="0">
                  <a:pos x="T10" y="T11"/>
                </a:cxn>
              </a:cxnLst>
              <a:rect l="0" t="0" r="r" b="b"/>
              <a:pathLst>
                <a:path w="935" h="1380">
                  <a:moveTo>
                    <a:pt x="0" y="0"/>
                  </a:moveTo>
                  <a:cubicBezTo>
                    <a:pt x="0" y="104"/>
                    <a:pt x="0" y="104"/>
                    <a:pt x="0" y="104"/>
                  </a:cubicBezTo>
                  <a:cubicBezTo>
                    <a:pt x="0" y="148"/>
                    <a:pt x="35" y="183"/>
                    <a:pt x="80" y="183"/>
                  </a:cubicBezTo>
                  <a:cubicBezTo>
                    <a:pt x="855" y="183"/>
                    <a:pt x="855" y="183"/>
                    <a:pt x="855" y="183"/>
                  </a:cubicBezTo>
                  <a:cubicBezTo>
                    <a:pt x="899" y="183"/>
                    <a:pt x="935" y="219"/>
                    <a:pt x="935" y="263"/>
                  </a:cubicBezTo>
                  <a:cubicBezTo>
                    <a:pt x="935" y="1380"/>
                    <a:pt x="935" y="1380"/>
                    <a:pt x="935" y="1380"/>
                  </a:cubicBezTo>
                </a:path>
              </a:pathLst>
            </a:custGeom>
            <a:noFill/>
            <a:ln w="34925" cap="flat">
              <a:solidFill>
                <a:schemeClr val="accent4"/>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8"/>
            <p:cNvSpPr>
              <a:spLocks/>
            </p:cNvSpPr>
            <p:nvPr/>
          </p:nvSpPr>
          <p:spPr bwMode="auto">
            <a:xfrm>
              <a:off x="5218113" y="3910013"/>
              <a:ext cx="219075" cy="44450"/>
            </a:xfrm>
            <a:custGeom>
              <a:avLst/>
              <a:gdLst>
                <a:gd name="T0" fmla="*/ 99 w 99"/>
                <a:gd name="T1" fmla="*/ 20 h 20"/>
                <a:gd name="T2" fmla="*/ 99 w 99"/>
                <a:gd name="T3" fmla="*/ 8 h 20"/>
                <a:gd name="T4" fmla="*/ 91 w 99"/>
                <a:gd name="T5" fmla="*/ 0 h 20"/>
                <a:gd name="T6" fmla="*/ 8 w 99"/>
                <a:gd name="T7" fmla="*/ 0 h 20"/>
                <a:gd name="T8" fmla="*/ 0 w 99"/>
                <a:gd name="T9" fmla="*/ 8 h 20"/>
                <a:gd name="T10" fmla="*/ 0 w 99"/>
                <a:gd name="T11" fmla="*/ 20 h 20"/>
                <a:gd name="T12" fmla="*/ 99 w 9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99" h="20">
                  <a:moveTo>
                    <a:pt x="99" y="20"/>
                  </a:moveTo>
                  <a:cubicBezTo>
                    <a:pt x="99" y="8"/>
                    <a:pt x="99" y="8"/>
                    <a:pt x="99" y="8"/>
                  </a:cubicBezTo>
                  <a:cubicBezTo>
                    <a:pt x="99" y="4"/>
                    <a:pt x="95" y="0"/>
                    <a:pt x="91" y="0"/>
                  </a:cubicBezTo>
                  <a:cubicBezTo>
                    <a:pt x="8" y="0"/>
                    <a:pt x="8" y="0"/>
                    <a:pt x="8" y="0"/>
                  </a:cubicBezTo>
                  <a:cubicBezTo>
                    <a:pt x="3" y="0"/>
                    <a:pt x="0" y="4"/>
                    <a:pt x="0" y="8"/>
                  </a:cubicBezTo>
                  <a:cubicBezTo>
                    <a:pt x="0" y="20"/>
                    <a:pt x="0" y="20"/>
                    <a:pt x="0" y="20"/>
                  </a:cubicBezTo>
                  <a:lnTo>
                    <a:pt x="99" y="2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29"/>
            <p:cNvSpPr>
              <a:spLocks noChangeArrowheads="1"/>
            </p:cNvSpPr>
            <p:nvPr/>
          </p:nvSpPr>
          <p:spPr bwMode="auto">
            <a:xfrm>
              <a:off x="5218113" y="3973513"/>
              <a:ext cx="219075" cy="28575"/>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30"/>
            <p:cNvSpPr>
              <a:spLocks/>
            </p:cNvSpPr>
            <p:nvPr/>
          </p:nvSpPr>
          <p:spPr bwMode="auto">
            <a:xfrm>
              <a:off x="5218113" y="4022725"/>
              <a:ext cx="219075" cy="44450"/>
            </a:xfrm>
            <a:custGeom>
              <a:avLst/>
              <a:gdLst>
                <a:gd name="T0" fmla="*/ 0 w 99"/>
                <a:gd name="T1" fmla="*/ 0 h 20"/>
                <a:gd name="T2" fmla="*/ 0 w 99"/>
                <a:gd name="T3" fmla="*/ 12 h 20"/>
                <a:gd name="T4" fmla="*/ 8 w 99"/>
                <a:gd name="T5" fmla="*/ 20 h 20"/>
                <a:gd name="T6" fmla="*/ 91 w 99"/>
                <a:gd name="T7" fmla="*/ 20 h 20"/>
                <a:gd name="T8" fmla="*/ 99 w 99"/>
                <a:gd name="T9" fmla="*/ 12 h 20"/>
                <a:gd name="T10" fmla="*/ 99 w 99"/>
                <a:gd name="T11" fmla="*/ 0 h 20"/>
                <a:gd name="T12" fmla="*/ 0 w 9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99" h="20">
                  <a:moveTo>
                    <a:pt x="0" y="0"/>
                  </a:moveTo>
                  <a:cubicBezTo>
                    <a:pt x="0" y="12"/>
                    <a:pt x="0" y="12"/>
                    <a:pt x="0" y="12"/>
                  </a:cubicBezTo>
                  <a:cubicBezTo>
                    <a:pt x="0" y="16"/>
                    <a:pt x="3" y="20"/>
                    <a:pt x="8" y="20"/>
                  </a:cubicBezTo>
                  <a:cubicBezTo>
                    <a:pt x="91" y="20"/>
                    <a:pt x="91" y="20"/>
                    <a:pt x="91" y="20"/>
                  </a:cubicBezTo>
                  <a:cubicBezTo>
                    <a:pt x="95" y="20"/>
                    <a:pt x="99" y="16"/>
                    <a:pt x="99" y="12"/>
                  </a:cubicBezTo>
                  <a:cubicBezTo>
                    <a:pt x="99" y="0"/>
                    <a:pt x="99" y="0"/>
                    <a:pt x="99" y="0"/>
                  </a:cubicBez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31"/>
            <p:cNvSpPr>
              <a:spLocks noEditPoints="1"/>
            </p:cNvSpPr>
            <p:nvPr/>
          </p:nvSpPr>
          <p:spPr bwMode="auto">
            <a:xfrm>
              <a:off x="5046663" y="3181350"/>
              <a:ext cx="560388" cy="700088"/>
            </a:xfrm>
            <a:custGeom>
              <a:avLst/>
              <a:gdLst>
                <a:gd name="T0" fmla="*/ 126 w 253"/>
                <a:gd name="T1" fmla="*/ 0 h 316"/>
                <a:gd name="T2" fmla="*/ 0 w 253"/>
                <a:gd name="T3" fmla="*/ 111 h 316"/>
                <a:gd name="T4" fmla="*/ 70 w 253"/>
                <a:gd name="T5" fmla="*/ 305 h 316"/>
                <a:gd name="T6" fmla="*/ 83 w 253"/>
                <a:gd name="T7" fmla="*/ 316 h 316"/>
                <a:gd name="T8" fmla="*/ 169 w 253"/>
                <a:gd name="T9" fmla="*/ 316 h 316"/>
                <a:gd name="T10" fmla="*/ 182 w 253"/>
                <a:gd name="T11" fmla="*/ 305 h 316"/>
                <a:gd name="T12" fmla="*/ 253 w 253"/>
                <a:gd name="T13" fmla="*/ 111 h 316"/>
                <a:gd name="T14" fmla="*/ 126 w 253"/>
                <a:gd name="T15" fmla="*/ 0 h 316"/>
                <a:gd name="T16" fmla="*/ 113 w 253"/>
                <a:gd name="T17" fmla="*/ 285 h 316"/>
                <a:gd name="T18" fmla="*/ 111 w 253"/>
                <a:gd name="T19" fmla="*/ 285 h 316"/>
                <a:gd name="T20" fmla="*/ 107 w 253"/>
                <a:gd name="T21" fmla="*/ 283 h 316"/>
                <a:gd name="T22" fmla="*/ 66 w 253"/>
                <a:gd name="T23" fmla="*/ 176 h 316"/>
                <a:gd name="T24" fmla="*/ 65 w 253"/>
                <a:gd name="T25" fmla="*/ 176 h 316"/>
                <a:gd name="T26" fmla="*/ 49 w 253"/>
                <a:gd name="T27" fmla="*/ 160 h 316"/>
                <a:gd name="T28" fmla="*/ 65 w 253"/>
                <a:gd name="T29" fmla="*/ 144 h 316"/>
                <a:gd name="T30" fmla="*/ 80 w 253"/>
                <a:gd name="T31" fmla="*/ 160 h 316"/>
                <a:gd name="T32" fmla="*/ 74 w 253"/>
                <a:gd name="T33" fmla="*/ 173 h 316"/>
                <a:gd name="T34" fmla="*/ 115 w 253"/>
                <a:gd name="T35" fmla="*/ 279 h 316"/>
                <a:gd name="T36" fmla="*/ 113 w 253"/>
                <a:gd name="T37" fmla="*/ 285 h 316"/>
                <a:gd name="T38" fmla="*/ 188 w 253"/>
                <a:gd name="T39" fmla="*/ 176 h 316"/>
                <a:gd name="T40" fmla="*/ 187 w 253"/>
                <a:gd name="T41" fmla="*/ 176 h 316"/>
                <a:gd name="T42" fmla="*/ 145 w 253"/>
                <a:gd name="T43" fmla="*/ 283 h 316"/>
                <a:gd name="T44" fmla="*/ 141 w 253"/>
                <a:gd name="T45" fmla="*/ 285 h 316"/>
                <a:gd name="T46" fmla="*/ 140 w 253"/>
                <a:gd name="T47" fmla="*/ 285 h 316"/>
                <a:gd name="T48" fmla="*/ 137 w 253"/>
                <a:gd name="T49" fmla="*/ 279 h 316"/>
                <a:gd name="T50" fmla="*/ 178 w 253"/>
                <a:gd name="T51" fmla="*/ 173 h 316"/>
                <a:gd name="T52" fmla="*/ 172 w 253"/>
                <a:gd name="T53" fmla="*/ 160 h 316"/>
                <a:gd name="T54" fmla="*/ 188 w 253"/>
                <a:gd name="T55" fmla="*/ 144 h 316"/>
                <a:gd name="T56" fmla="*/ 204 w 253"/>
                <a:gd name="T57" fmla="*/ 160 h 316"/>
                <a:gd name="T58" fmla="*/ 188 w 253"/>
                <a:gd name="T59" fmla="*/ 17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3" h="316">
                  <a:moveTo>
                    <a:pt x="126" y="0"/>
                  </a:moveTo>
                  <a:cubicBezTo>
                    <a:pt x="41" y="0"/>
                    <a:pt x="0" y="51"/>
                    <a:pt x="0" y="111"/>
                  </a:cubicBezTo>
                  <a:cubicBezTo>
                    <a:pt x="0" y="184"/>
                    <a:pt x="55" y="235"/>
                    <a:pt x="70" y="305"/>
                  </a:cubicBezTo>
                  <a:cubicBezTo>
                    <a:pt x="71" y="311"/>
                    <a:pt x="77" y="316"/>
                    <a:pt x="83" y="316"/>
                  </a:cubicBezTo>
                  <a:cubicBezTo>
                    <a:pt x="169" y="316"/>
                    <a:pt x="169" y="316"/>
                    <a:pt x="169" y="316"/>
                  </a:cubicBezTo>
                  <a:cubicBezTo>
                    <a:pt x="176" y="316"/>
                    <a:pt x="181" y="311"/>
                    <a:pt x="182" y="305"/>
                  </a:cubicBezTo>
                  <a:cubicBezTo>
                    <a:pt x="197" y="235"/>
                    <a:pt x="253" y="184"/>
                    <a:pt x="253" y="111"/>
                  </a:cubicBezTo>
                  <a:cubicBezTo>
                    <a:pt x="253" y="51"/>
                    <a:pt x="201" y="0"/>
                    <a:pt x="126" y="0"/>
                  </a:cubicBezTo>
                  <a:close/>
                  <a:moveTo>
                    <a:pt x="113" y="285"/>
                  </a:moveTo>
                  <a:cubicBezTo>
                    <a:pt x="112" y="285"/>
                    <a:pt x="112" y="285"/>
                    <a:pt x="111" y="285"/>
                  </a:cubicBezTo>
                  <a:cubicBezTo>
                    <a:pt x="109" y="285"/>
                    <a:pt x="108" y="284"/>
                    <a:pt x="107" y="283"/>
                  </a:cubicBezTo>
                  <a:cubicBezTo>
                    <a:pt x="66" y="176"/>
                    <a:pt x="66" y="176"/>
                    <a:pt x="66" y="176"/>
                  </a:cubicBezTo>
                  <a:cubicBezTo>
                    <a:pt x="65" y="176"/>
                    <a:pt x="65" y="176"/>
                    <a:pt x="65" y="176"/>
                  </a:cubicBezTo>
                  <a:cubicBezTo>
                    <a:pt x="56" y="176"/>
                    <a:pt x="49" y="169"/>
                    <a:pt x="49" y="160"/>
                  </a:cubicBezTo>
                  <a:cubicBezTo>
                    <a:pt x="49" y="151"/>
                    <a:pt x="56" y="144"/>
                    <a:pt x="65" y="144"/>
                  </a:cubicBezTo>
                  <a:cubicBezTo>
                    <a:pt x="73" y="144"/>
                    <a:pt x="80" y="151"/>
                    <a:pt x="80" y="160"/>
                  </a:cubicBezTo>
                  <a:cubicBezTo>
                    <a:pt x="80" y="165"/>
                    <a:pt x="78" y="170"/>
                    <a:pt x="74" y="173"/>
                  </a:cubicBezTo>
                  <a:cubicBezTo>
                    <a:pt x="115" y="279"/>
                    <a:pt x="115" y="279"/>
                    <a:pt x="115" y="279"/>
                  </a:cubicBezTo>
                  <a:cubicBezTo>
                    <a:pt x="116" y="282"/>
                    <a:pt x="115" y="284"/>
                    <a:pt x="113" y="285"/>
                  </a:cubicBezTo>
                  <a:close/>
                  <a:moveTo>
                    <a:pt x="188" y="176"/>
                  </a:moveTo>
                  <a:cubicBezTo>
                    <a:pt x="187" y="176"/>
                    <a:pt x="187" y="176"/>
                    <a:pt x="187" y="176"/>
                  </a:cubicBezTo>
                  <a:cubicBezTo>
                    <a:pt x="145" y="283"/>
                    <a:pt x="145" y="283"/>
                    <a:pt x="145" y="283"/>
                  </a:cubicBezTo>
                  <a:cubicBezTo>
                    <a:pt x="145" y="284"/>
                    <a:pt x="143" y="285"/>
                    <a:pt x="141" y="285"/>
                  </a:cubicBezTo>
                  <a:cubicBezTo>
                    <a:pt x="141" y="285"/>
                    <a:pt x="140" y="285"/>
                    <a:pt x="140" y="285"/>
                  </a:cubicBezTo>
                  <a:cubicBezTo>
                    <a:pt x="137" y="284"/>
                    <a:pt x="136" y="282"/>
                    <a:pt x="137" y="279"/>
                  </a:cubicBezTo>
                  <a:cubicBezTo>
                    <a:pt x="178" y="173"/>
                    <a:pt x="178" y="173"/>
                    <a:pt x="178" y="173"/>
                  </a:cubicBezTo>
                  <a:cubicBezTo>
                    <a:pt x="174" y="170"/>
                    <a:pt x="172" y="165"/>
                    <a:pt x="172" y="160"/>
                  </a:cubicBezTo>
                  <a:cubicBezTo>
                    <a:pt x="172" y="151"/>
                    <a:pt x="179" y="144"/>
                    <a:pt x="188" y="144"/>
                  </a:cubicBezTo>
                  <a:cubicBezTo>
                    <a:pt x="197" y="144"/>
                    <a:pt x="204" y="151"/>
                    <a:pt x="204" y="160"/>
                  </a:cubicBezTo>
                  <a:cubicBezTo>
                    <a:pt x="204" y="169"/>
                    <a:pt x="197" y="176"/>
                    <a:pt x="188" y="17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32"/>
            <p:cNvSpPr>
              <a:spLocks/>
            </p:cNvSpPr>
            <p:nvPr/>
          </p:nvSpPr>
          <p:spPr bwMode="auto">
            <a:xfrm>
              <a:off x="5327651" y="4040188"/>
              <a:ext cx="230188" cy="2817813"/>
            </a:xfrm>
            <a:custGeom>
              <a:avLst/>
              <a:gdLst>
                <a:gd name="T0" fmla="*/ 0 w 104"/>
                <a:gd name="T1" fmla="*/ 0 h 1273"/>
                <a:gd name="T2" fmla="*/ 0 w 104"/>
                <a:gd name="T3" fmla="*/ 408 h 1273"/>
                <a:gd name="T4" fmla="*/ 52 w 104"/>
                <a:gd name="T5" fmla="*/ 460 h 1273"/>
                <a:gd name="T6" fmla="*/ 52 w 104"/>
                <a:gd name="T7" fmla="*/ 460 h 1273"/>
                <a:gd name="T8" fmla="*/ 104 w 104"/>
                <a:gd name="T9" fmla="*/ 512 h 1273"/>
                <a:gd name="T10" fmla="*/ 104 w 104"/>
                <a:gd name="T11" fmla="*/ 1273 h 1273"/>
              </a:gdLst>
              <a:ahLst/>
              <a:cxnLst>
                <a:cxn ang="0">
                  <a:pos x="T0" y="T1"/>
                </a:cxn>
                <a:cxn ang="0">
                  <a:pos x="T2" y="T3"/>
                </a:cxn>
                <a:cxn ang="0">
                  <a:pos x="T4" y="T5"/>
                </a:cxn>
                <a:cxn ang="0">
                  <a:pos x="T6" y="T7"/>
                </a:cxn>
                <a:cxn ang="0">
                  <a:pos x="T8" y="T9"/>
                </a:cxn>
                <a:cxn ang="0">
                  <a:pos x="T10" y="T11"/>
                </a:cxn>
              </a:cxnLst>
              <a:rect l="0" t="0" r="r" b="b"/>
              <a:pathLst>
                <a:path w="104" h="1273">
                  <a:moveTo>
                    <a:pt x="0" y="0"/>
                  </a:moveTo>
                  <a:cubicBezTo>
                    <a:pt x="0" y="408"/>
                    <a:pt x="0" y="408"/>
                    <a:pt x="0" y="408"/>
                  </a:cubicBezTo>
                  <a:cubicBezTo>
                    <a:pt x="0" y="437"/>
                    <a:pt x="23" y="460"/>
                    <a:pt x="52" y="460"/>
                  </a:cubicBezTo>
                  <a:cubicBezTo>
                    <a:pt x="52" y="460"/>
                    <a:pt x="52" y="460"/>
                    <a:pt x="52" y="460"/>
                  </a:cubicBezTo>
                  <a:cubicBezTo>
                    <a:pt x="81" y="460"/>
                    <a:pt x="104" y="483"/>
                    <a:pt x="104" y="512"/>
                  </a:cubicBezTo>
                  <a:cubicBezTo>
                    <a:pt x="104" y="1273"/>
                    <a:pt x="104" y="1273"/>
                    <a:pt x="104" y="1273"/>
                  </a:cubicBezTo>
                </a:path>
              </a:pathLst>
            </a:custGeom>
            <a:noFill/>
            <a:ln w="106363" cap="flat">
              <a:solidFill>
                <a:schemeClr val="accent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33"/>
            <p:cNvSpPr>
              <a:spLocks/>
            </p:cNvSpPr>
            <p:nvPr/>
          </p:nvSpPr>
          <p:spPr bwMode="auto">
            <a:xfrm>
              <a:off x="4681538" y="3109913"/>
              <a:ext cx="2043113" cy="3748088"/>
            </a:xfrm>
            <a:custGeom>
              <a:avLst/>
              <a:gdLst>
                <a:gd name="T0" fmla="*/ 0 w 922"/>
                <a:gd name="T1" fmla="*/ 0 h 1693"/>
                <a:gd name="T2" fmla="*/ 0 w 922"/>
                <a:gd name="T3" fmla="*/ 587 h 1693"/>
                <a:gd name="T4" fmla="*/ 77 w 922"/>
                <a:gd name="T5" fmla="*/ 663 h 1693"/>
                <a:gd name="T6" fmla="*/ 845 w 922"/>
                <a:gd name="T7" fmla="*/ 663 h 1693"/>
                <a:gd name="T8" fmla="*/ 922 w 922"/>
                <a:gd name="T9" fmla="*/ 740 h 1693"/>
                <a:gd name="T10" fmla="*/ 922 w 922"/>
                <a:gd name="T11" fmla="*/ 1693 h 1693"/>
              </a:gdLst>
              <a:ahLst/>
              <a:cxnLst>
                <a:cxn ang="0">
                  <a:pos x="T0" y="T1"/>
                </a:cxn>
                <a:cxn ang="0">
                  <a:pos x="T2" y="T3"/>
                </a:cxn>
                <a:cxn ang="0">
                  <a:pos x="T4" y="T5"/>
                </a:cxn>
                <a:cxn ang="0">
                  <a:pos x="T6" y="T7"/>
                </a:cxn>
                <a:cxn ang="0">
                  <a:pos x="T8" y="T9"/>
                </a:cxn>
                <a:cxn ang="0">
                  <a:pos x="T10" y="T11"/>
                </a:cxn>
              </a:cxnLst>
              <a:rect l="0" t="0" r="r" b="b"/>
              <a:pathLst>
                <a:path w="922" h="1693">
                  <a:moveTo>
                    <a:pt x="0" y="0"/>
                  </a:moveTo>
                  <a:cubicBezTo>
                    <a:pt x="0" y="587"/>
                    <a:pt x="0" y="587"/>
                    <a:pt x="0" y="587"/>
                  </a:cubicBezTo>
                  <a:cubicBezTo>
                    <a:pt x="0" y="629"/>
                    <a:pt x="35" y="663"/>
                    <a:pt x="77" y="663"/>
                  </a:cubicBezTo>
                  <a:cubicBezTo>
                    <a:pt x="845" y="663"/>
                    <a:pt x="845" y="663"/>
                    <a:pt x="845" y="663"/>
                  </a:cubicBezTo>
                  <a:cubicBezTo>
                    <a:pt x="887" y="663"/>
                    <a:pt x="922" y="698"/>
                    <a:pt x="922" y="740"/>
                  </a:cubicBezTo>
                  <a:cubicBezTo>
                    <a:pt x="922" y="1693"/>
                    <a:pt x="922" y="1693"/>
                    <a:pt x="922" y="1693"/>
                  </a:cubicBezTo>
                </a:path>
              </a:pathLst>
            </a:custGeom>
            <a:noFill/>
            <a:ln w="46038" cap="flat">
              <a:solidFill>
                <a:schemeClr val="accent2"/>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34"/>
            <p:cNvSpPr>
              <a:spLocks noEditPoints="1"/>
            </p:cNvSpPr>
            <p:nvPr/>
          </p:nvSpPr>
          <p:spPr bwMode="auto">
            <a:xfrm>
              <a:off x="4437063" y="2339975"/>
              <a:ext cx="492125" cy="606425"/>
            </a:xfrm>
            <a:custGeom>
              <a:avLst/>
              <a:gdLst>
                <a:gd name="T0" fmla="*/ 147 w 222"/>
                <a:gd name="T1" fmla="*/ 274 h 274"/>
                <a:gd name="T2" fmla="*/ 74 w 222"/>
                <a:gd name="T3" fmla="*/ 274 h 274"/>
                <a:gd name="T4" fmla="*/ 60 w 222"/>
                <a:gd name="T5" fmla="*/ 262 h 274"/>
                <a:gd name="T6" fmla="*/ 31 w 222"/>
                <a:gd name="T7" fmla="*/ 193 h 274"/>
                <a:gd name="T8" fmla="*/ 0 w 222"/>
                <a:gd name="T9" fmla="*/ 97 h 274"/>
                <a:gd name="T10" fmla="*/ 111 w 222"/>
                <a:gd name="T11" fmla="*/ 0 h 274"/>
                <a:gd name="T12" fmla="*/ 222 w 222"/>
                <a:gd name="T13" fmla="*/ 97 h 274"/>
                <a:gd name="T14" fmla="*/ 191 w 222"/>
                <a:gd name="T15" fmla="*/ 193 h 274"/>
                <a:gd name="T16" fmla="*/ 162 w 222"/>
                <a:gd name="T17" fmla="*/ 262 h 274"/>
                <a:gd name="T18" fmla="*/ 147 w 222"/>
                <a:gd name="T19" fmla="*/ 274 h 274"/>
                <a:gd name="T20" fmla="*/ 111 w 222"/>
                <a:gd name="T21" fmla="*/ 8 h 274"/>
                <a:gd name="T22" fmla="*/ 8 w 222"/>
                <a:gd name="T23" fmla="*/ 97 h 274"/>
                <a:gd name="T24" fmla="*/ 38 w 222"/>
                <a:gd name="T25" fmla="*/ 189 h 274"/>
                <a:gd name="T26" fmla="*/ 67 w 222"/>
                <a:gd name="T27" fmla="*/ 260 h 274"/>
                <a:gd name="T28" fmla="*/ 74 w 222"/>
                <a:gd name="T29" fmla="*/ 266 h 274"/>
                <a:gd name="T30" fmla="*/ 147 w 222"/>
                <a:gd name="T31" fmla="*/ 266 h 274"/>
                <a:gd name="T32" fmla="*/ 154 w 222"/>
                <a:gd name="T33" fmla="*/ 260 h 274"/>
                <a:gd name="T34" fmla="*/ 184 w 222"/>
                <a:gd name="T35" fmla="*/ 189 h 274"/>
                <a:gd name="T36" fmla="*/ 214 w 222"/>
                <a:gd name="T37" fmla="*/ 97 h 274"/>
                <a:gd name="T38" fmla="*/ 111 w 222"/>
                <a:gd name="T39" fmla="*/ 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 h="274">
                  <a:moveTo>
                    <a:pt x="147" y="274"/>
                  </a:moveTo>
                  <a:cubicBezTo>
                    <a:pt x="74" y="274"/>
                    <a:pt x="74" y="274"/>
                    <a:pt x="74" y="274"/>
                  </a:cubicBezTo>
                  <a:cubicBezTo>
                    <a:pt x="67" y="274"/>
                    <a:pt x="61" y="269"/>
                    <a:pt x="60" y="262"/>
                  </a:cubicBezTo>
                  <a:cubicBezTo>
                    <a:pt x="54" y="237"/>
                    <a:pt x="43" y="215"/>
                    <a:pt x="31" y="193"/>
                  </a:cubicBezTo>
                  <a:cubicBezTo>
                    <a:pt x="16" y="164"/>
                    <a:pt x="0" y="133"/>
                    <a:pt x="0" y="97"/>
                  </a:cubicBezTo>
                  <a:cubicBezTo>
                    <a:pt x="0" y="38"/>
                    <a:pt x="44" y="0"/>
                    <a:pt x="111" y="0"/>
                  </a:cubicBezTo>
                  <a:cubicBezTo>
                    <a:pt x="174" y="0"/>
                    <a:pt x="222" y="41"/>
                    <a:pt x="222" y="97"/>
                  </a:cubicBezTo>
                  <a:cubicBezTo>
                    <a:pt x="222" y="133"/>
                    <a:pt x="206" y="164"/>
                    <a:pt x="191" y="193"/>
                  </a:cubicBezTo>
                  <a:cubicBezTo>
                    <a:pt x="179" y="215"/>
                    <a:pt x="167" y="237"/>
                    <a:pt x="162" y="262"/>
                  </a:cubicBezTo>
                  <a:cubicBezTo>
                    <a:pt x="161" y="269"/>
                    <a:pt x="155" y="274"/>
                    <a:pt x="147" y="274"/>
                  </a:cubicBezTo>
                  <a:close/>
                  <a:moveTo>
                    <a:pt x="111" y="8"/>
                  </a:moveTo>
                  <a:cubicBezTo>
                    <a:pt x="35" y="8"/>
                    <a:pt x="8" y="54"/>
                    <a:pt x="8" y="97"/>
                  </a:cubicBezTo>
                  <a:cubicBezTo>
                    <a:pt x="8" y="131"/>
                    <a:pt x="23" y="159"/>
                    <a:pt x="38" y="189"/>
                  </a:cubicBezTo>
                  <a:cubicBezTo>
                    <a:pt x="50" y="211"/>
                    <a:pt x="62" y="234"/>
                    <a:pt x="67" y="260"/>
                  </a:cubicBezTo>
                  <a:cubicBezTo>
                    <a:pt x="68" y="264"/>
                    <a:pt x="71" y="266"/>
                    <a:pt x="74" y="266"/>
                  </a:cubicBezTo>
                  <a:cubicBezTo>
                    <a:pt x="147" y="266"/>
                    <a:pt x="147" y="266"/>
                    <a:pt x="147" y="266"/>
                  </a:cubicBezTo>
                  <a:cubicBezTo>
                    <a:pt x="151" y="266"/>
                    <a:pt x="154" y="264"/>
                    <a:pt x="154" y="260"/>
                  </a:cubicBezTo>
                  <a:cubicBezTo>
                    <a:pt x="160" y="234"/>
                    <a:pt x="172" y="211"/>
                    <a:pt x="184" y="189"/>
                  </a:cubicBezTo>
                  <a:cubicBezTo>
                    <a:pt x="199" y="159"/>
                    <a:pt x="214" y="131"/>
                    <a:pt x="214" y="97"/>
                  </a:cubicBezTo>
                  <a:cubicBezTo>
                    <a:pt x="214" y="46"/>
                    <a:pt x="170" y="8"/>
                    <a:pt x="111" y="8"/>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5"/>
            <p:cNvSpPr>
              <a:spLocks/>
            </p:cNvSpPr>
            <p:nvPr/>
          </p:nvSpPr>
          <p:spPr bwMode="auto">
            <a:xfrm>
              <a:off x="4581526" y="2967038"/>
              <a:ext cx="203200" cy="61913"/>
            </a:xfrm>
            <a:custGeom>
              <a:avLst/>
              <a:gdLst>
                <a:gd name="T0" fmla="*/ 88 w 92"/>
                <a:gd name="T1" fmla="*/ 28 h 28"/>
                <a:gd name="T2" fmla="*/ 84 w 92"/>
                <a:gd name="T3" fmla="*/ 24 h 28"/>
                <a:gd name="T4" fmla="*/ 84 w 92"/>
                <a:gd name="T5" fmla="*/ 13 h 28"/>
                <a:gd name="T6" fmla="*/ 78 w 92"/>
                <a:gd name="T7" fmla="*/ 8 h 28"/>
                <a:gd name="T8" fmla="*/ 14 w 92"/>
                <a:gd name="T9" fmla="*/ 8 h 28"/>
                <a:gd name="T10" fmla="*/ 8 w 92"/>
                <a:gd name="T11" fmla="*/ 13 h 28"/>
                <a:gd name="T12" fmla="*/ 8 w 92"/>
                <a:gd name="T13" fmla="*/ 24 h 28"/>
                <a:gd name="T14" fmla="*/ 4 w 92"/>
                <a:gd name="T15" fmla="*/ 28 h 28"/>
                <a:gd name="T16" fmla="*/ 0 w 92"/>
                <a:gd name="T17" fmla="*/ 24 h 28"/>
                <a:gd name="T18" fmla="*/ 0 w 92"/>
                <a:gd name="T19" fmla="*/ 13 h 28"/>
                <a:gd name="T20" fmla="*/ 14 w 92"/>
                <a:gd name="T21" fmla="*/ 0 h 28"/>
                <a:gd name="T22" fmla="*/ 78 w 92"/>
                <a:gd name="T23" fmla="*/ 0 h 28"/>
                <a:gd name="T24" fmla="*/ 92 w 92"/>
                <a:gd name="T25" fmla="*/ 13 h 28"/>
                <a:gd name="T26" fmla="*/ 92 w 92"/>
                <a:gd name="T27" fmla="*/ 24 h 28"/>
                <a:gd name="T28" fmla="*/ 88 w 92"/>
                <a:gd name="T2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28">
                  <a:moveTo>
                    <a:pt x="88" y="28"/>
                  </a:moveTo>
                  <a:cubicBezTo>
                    <a:pt x="86" y="28"/>
                    <a:pt x="84" y="26"/>
                    <a:pt x="84" y="24"/>
                  </a:cubicBezTo>
                  <a:cubicBezTo>
                    <a:pt x="84" y="13"/>
                    <a:pt x="84" y="13"/>
                    <a:pt x="84" y="13"/>
                  </a:cubicBezTo>
                  <a:cubicBezTo>
                    <a:pt x="84" y="10"/>
                    <a:pt x="81" y="8"/>
                    <a:pt x="78" y="8"/>
                  </a:cubicBezTo>
                  <a:cubicBezTo>
                    <a:pt x="14" y="8"/>
                    <a:pt x="14" y="8"/>
                    <a:pt x="14" y="8"/>
                  </a:cubicBezTo>
                  <a:cubicBezTo>
                    <a:pt x="10" y="8"/>
                    <a:pt x="8" y="10"/>
                    <a:pt x="8" y="13"/>
                  </a:cubicBezTo>
                  <a:cubicBezTo>
                    <a:pt x="8" y="24"/>
                    <a:pt x="8" y="24"/>
                    <a:pt x="8" y="24"/>
                  </a:cubicBezTo>
                  <a:cubicBezTo>
                    <a:pt x="8" y="26"/>
                    <a:pt x="6" y="28"/>
                    <a:pt x="4" y="28"/>
                  </a:cubicBezTo>
                  <a:cubicBezTo>
                    <a:pt x="2" y="28"/>
                    <a:pt x="0" y="26"/>
                    <a:pt x="0" y="24"/>
                  </a:cubicBezTo>
                  <a:cubicBezTo>
                    <a:pt x="0" y="13"/>
                    <a:pt x="0" y="13"/>
                    <a:pt x="0" y="13"/>
                  </a:cubicBezTo>
                  <a:cubicBezTo>
                    <a:pt x="0" y="6"/>
                    <a:pt x="6" y="0"/>
                    <a:pt x="14" y="0"/>
                  </a:cubicBezTo>
                  <a:cubicBezTo>
                    <a:pt x="78" y="0"/>
                    <a:pt x="78" y="0"/>
                    <a:pt x="78" y="0"/>
                  </a:cubicBezTo>
                  <a:cubicBezTo>
                    <a:pt x="86" y="0"/>
                    <a:pt x="92" y="6"/>
                    <a:pt x="92" y="13"/>
                  </a:cubicBezTo>
                  <a:cubicBezTo>
                    <a:pt x="92" y="24"/>
                    <a:pt x="92" y="24"/>
                    <a:pt x="92" y="24"/>
                  </a:cubicBezTo>
                  <a:cubicBezTo>
                    <a:pt x="92" y="26"/>
                    <a:pt x="90" y="28"/>
                    <a:pt x="88" y="28"/>
                  </a:cubicBezTo>
                  <a:close/>
                </a:path>
              </a:pathLst>
            </a:cu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6"/>
            <p:cNvSpPr>
              <a:spLocks noEditPoints="1"/>
            </p:cNvSpPr>
            <p:nvPr/>
          </p:nvSpPr>
          <p:spPr bwMode="auto">
            <a:xfrm>
              <a:off x="4581526" y="3011488"/>
              <a:ext cx="203200" cy="103188"/>
            </a:xfrm>
            <a:custGeom>
              <a:avLst/>
              <a:gdLst>
                <a:gd name="T0" fmla="*/ 79 w 92"/>
                <a:gd name="T1" fmla="*/ 47 h 47"/>
                <a:gd name="T2" fmla="*/ 12 w 92"/>
                <a:gd name="T3" fmla="*/ 47 h 47"/>
                <a:gd name="T4" fmla="*/ 0 w 92"/>
                <a:gd name="T5" fmla="*/ 35 h 47"/>
                <a:gd name="T6" fmla="*/ 0 w 92"/>
                <a:gd name="T7" fmla="*/ 4 h 47"/>
                <a:gd name="T8" fmla="*/ 4 w 92"/>
                <a:gd name="T9" fmla="*/ 0 h 47"/>
                <a:gd name="T10" fmla="*/ 88 w 92"/>
                <a:gd name="T11" fmla="*/ 0 h 47"/>
                <a:gd name="T12" fmla="*/ 92 w 92"/>
                <a:gd name="T13" fmla="*/ 4 h 47"/>
                <a:gd name="T14" fmla="*/ 92 w 92"/>
                <a:gd name="T15" fmla="*/ 35 h 47"/>
                <a:gd name="T16" fmla="*/ 79 w 92"/>
                <a:gd name="T17" fmla="*/ 47 h 47"/>
                <a:gd name="T18" fmla="*/ 8 w 92"/>
                <a:gd name="T19" fmla="*/ 8 h 47"/>
                <a:gd name="T20" fmla="*/ 8 w 92"/>
                <a:gd name="T21" fmla="*/ 35 h 47"/>
                <a:gd name="T22" fmla="*/ 12 w 92"/>
                <a:gd name="T23" fmla="*/ 39 h 47"/>
                <a:gd name="T24" fmla="*/ 79 w 92"/>
                <a:gd name="T25" fmla="*/ 39 h 47"/>
                <a:gd name="T26" fmla="*/ 84 w 92"/>
                <a:gd name="T27" fmla="*/ 35 h 47"/>
                <a:gd name="T28" fmla="*/ 84 w 92"/>
                <a:gd name="T29" fmla="*/ 8 h 47"/>
                <a:gd name="T30" fmla="*/ 8 w 92"/>
                <a:gd name="T31"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47">
                  <a:moveTo>
                    <a:pt x="79" y="47"/>
                  </a:moveTo>
                  <a:cubicBezTo>
                    <a:pt x="12" y="47"/>
                    <a:pt x="12" y="47"/>
                    <a:pt x="12" y="47"/>
                  </a:cubicBezTo>
                  <a:cubicBezTo>
                    <a:pt x="6" y="47"/>
                    <a:pt x="0" y="41"/>
                    <a:pt x="0" y="35"/>
                  </a:cubicBezTo>
                  <a:cubicBezTo>
                    <a:pt x="0" y="4"/>
                    <a:pt x="0" y="4"/>
                    <a:pt x="0" y="4"/>
                  </a:cubicBezTo>
                  <a:cubicBezTo>
                    <a:pt x="0" y="1"/>
                    <a:pt x="2" y="0"/>
                    <a:pt x="4" y="0"/>
                  </a:cubicBezTo>
                  <a:cubicBezTo>
                    <a:pt x="88" y="0"/>
                    <a:pt x="88" y="0"/>
                    <a:pt x="88" y="0"/>
                  </a:cubicBezTo>
                  <a:cubicBezTo>
                    <a:pt x="90" y="0"/>
                    <a:pt x="92" y="1"/>
                    <a:pt x="92" y="4"/>
                  </a:cubicBezTo>
                  <a:cubicBezTo>
                    <a:pt x="92" y="35"/>
                    <a:pt x="92" y="35"/>
                    <a:pt x="92" y="35"/>
                  </a:cubicBezTo>
                  <a:cubicBezTo>
                    <a:pt x="92" y="41"/>
                    <a:pt x="86" y="47"/>
                    <a:pt x="79" y="47"/>
                  </a:cubicBezTo>
                  <a:close/>
                  <a:moveTo>
                    <a:pt x="8" y="8"/>
                  </a:moveTo>
                  <a:cubicBezTo>
                    <a:pt x="8" y="35"/>
                    <a:pt x="8" y="35"/>
                    <a:pt x="8" y="35"/>
                  </a:cubicBezTo>
                  <a:cubicBezTo>
                    <a:pt x="8" y="37"/>
                    <a:pt x="10" y="39"/>
                    <a:pt x="12" y="39"/>
                  </a:cubicBezTo>
                  <a:cubicBezTo>
                    <a:pt x="79" y="39"/>
                    <a:pt x="79" y="39"/>
                    <a:pt x="79" y="39"/>
                  </a:cubicBezTo>
                  <a:cubicBezTo>
                    <a:pt x="82" y="39"/>
                    <a:pt x="84" y="37"/>
                    <a:pt x="84" y="35"/>
                  </a:cubicBezTo>
                  <a:cubicBezTo>
                    <a:pt x="84" y="8"/>
                    <a:pt x="84" y="8"/>
                    <a:pt x="84" y="8"/>
                  </a:cubicBezTo>
                  <a:lnTo>
                    <a:pt x="8" y="8"/>
                  </a:lnTo>
                  <a:close/>
                </a:path>
              </a:pathLst>
            </a:cu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7"/>
            <p:cNvSpPr>
              <a:spLocks/>
            </p:cNvSpPr>
            <p:nvPr/>
          </p:nvSpPr>
          <p:spPr bwMode="auto">
            <a:xfrm>
              <a:off x="4586288" y="3051175"/>
              <a:ext cx="195263" cy="17463"/>
            </a:xfrm>
            <a:custGeom>
              <a:avLst/>
              <a:gdLst>
                <a:gd name="T0" fmla="*/ 84 w 88"/>
                <a:gd name="T1" fmla="*/ 8 h 8"/>
                <a:gd name="T2" fmla="*/ 4 w 88"/>
                <a:gd name="T3" fmla="*/ 8 h 8"/>
                <a:gd name="T4" fmla="*/ 0 w 88"/>
                <a:gd name="T5" fmla="*/ 4 h 8"/>
                <a:gd name="T6" fmla="*/ 4 w 88"/>
                <a:gd name="T7" fmla="*/ 0 h 8"/>
                <a:gd name="T8" fmla="*/ 84 w 88"/>
                <a:gd name="T9" fmla="*/ 0 h 8"/>
                <a:gd name="T10" fmla="*/ 88 w 88"/>
                <a:gd name="T11" fmla="*/ 4 h 8"/>
                <a:gd name="T12" fmla="*/ 84 w 8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8" h="8">
                  <a:moveTo>
                    <a:pt x="84" y="8"/>
                  </a:moveTo>
                  <a:cubicBezTo>
                    <a:pt x="4" y="8"/>
                    <a:pt x="4" y="8"/>
                    <a:pt x="4" y="8"/>
                  </a:cubicBezTo>
                  <a:cubicBezTo>
                    <a:pt x="2" y="8"/>
                    <a:pt x="0" y="6"/>
                    <a:pt x="0" y="4"/>
                  </a:cubicBezTo>
                  <a:cubicBezTo>
                    <a:pt x="0" y="2"/>
                    <a:pt x="2" y="0"/>
                    <a:pt x="4" y="0"/>
                  </a:cubicBezTo>
                  <a:cubicBezTo>
                    <a:pt x="84" y="0"/>
                    <a:pt x="84" y="0"/>
                    <a:pt x="84" y="0"/>
                  </a:cubicBezTo>
                  <a:cubicBezTo>
                    <a:pt x="86" y="0"/>
                    <a:pt x="88" y="2"/>
                    <a:pt x="88" y="4"/>
                  </a:cubicBezTo>
                  <a:cubicBezTo>
                    <a:pt x="88" y="6"/>
                    <a:pt x="86" y="8"/>
                    <a:pt x="84" y="8"/>
                  </a:cubicBezTo>
                  <a:close/>
                </a:path>
              </a:pathLst>
            </a:cu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8"/>
            <p:cNvSpPr>
              <a:spLocks/>
            </p:cNvSpPr>
            <p:nvPr/>
          </p:nvSpPr>
          <p:spPr bwMode="auto">
            <a:xfrm>
              <a:off x="4700588" y="2636838"/>
              <a:ext cx="106363" cy="246063"/>
            </a:xfrm>
            <a:custGeom>
              <a:avLst/>
              <a:gdLst>
                <a:gd name="T0" fmla="*/ 5 w 48"/>
                <a:gd name="T1" fmla="*/ 111 h 111"/>
                <a:gd name="T2" fmla="*/ 3 w 48"/>
                <a:gd name="T3" fmla="*/ 110 h 111"/>
                <a:gd name="T4" fmla="*/ 1 w 48"/>
                <a:gd name="T5" fmla="*/ 105 h 111"/>
                <a:gd name="T6" fmla="*/ 40 w 48"/>
                <a:gd name="T7" fmla="*/ 3 h 111"/>
                <a:gd name="T8" fmla="*/ 45 w 48"/>
                <a:gd name="T9" fmla="*/ 1 h 111"/>
                <a:gd name="T10" fmla="*/ 48 w 48"/>
                <a:gd name="T11" fmla="*/ 6 h 111"/>
                <a:gd name="T12" fmla="*/ 8 w 48"/>
                <a:gd name="T13" fmla="*/ 108 h 111"/>
                <a:gd name="T14" fmla="*/ 5 w 48"/>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1">
                  <a:moveTo>
                    <a:pt x="5" y="111"/>
                  </a:moveTo>
                  <a:cubicBezTo>
                    <a:pt x="4" y="111"/>
                    <a:pt x="4" y="111"/>
                    <a:pt x="3" y="110"/>
                  </a:cubicBezTo>
                  <a:cubicBezTo>
                    <a:pt x="1" y="110"/>
                    <a:pt x="0" y="107"/>
                    <a:pt x="1" y="105"/>
                  </a:cubicBezTo>
                  <a:cubicBezTo>
                    <a:pt x="40" y="3"/>
                    <a:pt x="40" y="3"/>
                    <a:pt x="40" y="3"/>
                  </a:cubicBezTo>
                  <a:cubicBezTo>
                    <a:pt x="41" y="1"/>
                    <a:pt x="43" y="0"/>
                    <a:pt x="45" y="1"/>
                  </a:cubicBezTo>
                  <a:cubicBezTo>
                    <a:pt x="47" y="2"/>
                    <a:pt x="48" y="4"/>
                    <a:pt x="48" y="6"/>
                  </a:cubicBezTo>
                  <a:cubicBezTo>
                    <a:pt x="8" y="108"/>
                    <a:pt x="8" y="108"/>
                    <a:pt x="8" y="108"/>
                  </a:cubicBezTo>
                  <a:cubicBezTo>
                    <a:pt x="8" y="110"/>
                    <a:pt x="6" y="111"/>
                    <a:pt x="5" y="111"/>
                  </a:cubicBezTo>
                  <a:close/>
                </a:path>
              </a:pathLst>
            </a:cu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39"/>
            <p:cNvSpPr>
              <a:spLocks/>
            </p:cNvSpPr>
            <p:nvPr/>
          </p:nvSpPr>
          <p:spPr bwMode="auto">
            <a:xfrm>
              <a:off x="4557713" y="2636838"/>
              <a:ext cx="107950" cy="246063"/>
            </a:xfrm>
            <a:custGeom>
              <a:avLst/>
              <a:gdLst>
                <a:gd name="T0" fmla="*/ 44 w 49"/>
                <a:gd name="T1" fmla="*/ 111 h 111"/>
                <a:gd name="T2" fmla="*/ 41 w 49"/>
                <a:gd name="T3" fmla="*/ 108 h 111"/>
                <a:gd name="T4" fmla="*/ 1 w 49"/>
                <a:gd name="T5" fmla="*/ 6 h 111"/>
                <a:gd name="T6" fmla="*/ 3 w 49"/>
                <a:gd name="T7" fmla="*/ 1 h 111"/>
                <a:gd name="T8" fmla="*/ 9 w 49"/>
                <a:gd name="T9" fmla="*/ 3 h 111"/>
                <a:gd name="T10" fmla="*/ 48 w 49"/>
                <a:gd name="T11" fmla="*/ 105 h 111"/>
                <a:gd name="T12" fmla="*/ 46 w 49"/>
                <a:gd name="T13" fmla="*/ 110 h 111"/>
                <a:gd name="T14" fmla="*/ 44 w 49"/>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111">
                  <a:moveTo>
                    <a:pt x="44" y="111"/>
                  </a:moveTo>
                  <a:cubicBezTo>
                    <a:pt x="43" y="111"/>
                    <a:pt x="41" y="110"/>
                    <a:pt x="41" y="108"/>
                  </a:cubicBezTo>
                  <a:cubicBezTo>
                    <a:pt x="1" y="6"/>
                    <a:pt x="1" y="6"/>
                    <a:pt x="1" y="6"/>
                  </a:cubicBezTo>
                  <a:cubicBezTo>
                    <a:pt x="0" y="4"/>
                    <a:pt x="1" y="2"/>
                    <a:pt x="3" y="1"/>
                  </a:cubicBezTo>
                  <a:cubicBezTo>
                    <a:pt x="5" y="0"/>
                    <a:pt x="8" y="1"/>
                    <a:pt x="9" y="3"/>
                  </a:cubicBezTo>
                  <a:cubicBezTo>
                    <a:pt x="48" y="105"/>
                    <a:pt x="48" y="105"/>
                    <a:pt x="48" y="105"/>
                  </a:cubicBezTo>
                  <a:cubicBezTo>
                    <a:pt x="49" y="107"/>
                    <a:pt x="48" y="110"/>
                    <a:pt x="46" y="110"/>
                  </a:cubicBezTo>
                  <a:cubicBezTo>
                    <a:pt x="45" y="111"/>
                    <a:pt x="45" y="111"/>
                    <a:pt x="44" y="111"/>
                  </a:cubicBezTo>
                  <a:close/>
                </a:path>
              </a:pathLst>
            </a:cu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Oval 40"/>
            <p:cNvSpPr>
              <a:spLocks noChangeArrowheads="1"/>
            </p:cNvSpPr>
            <p:nvPr/>
          </p:nvSpPr>
          <p:spPr bwMode="auto">
            <a:xfrm>
              <a:off x="4770438" y="2616200"/>
              <a:ext cx="57150" cy="60325"/>
            </a:xfrm>
            <a:prstGeom prst="ellipse">
              <a:avLst/>
            </a:pr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Oval 41"/>
            <p:cNvSpPr>
              <a:spLocks noChangeArrowheads="1"/>
            </p:cNvSpPr>
            <p:nvPr/>
          </p:nvSpPr>
          <p:spPr bwMode="auto">
            <a:xfrm>
              <a:off x="4537076" y="2616200"/>
              <a:ext cx="60325" cy="60325"/>
            </a:xfrm>
            <a:prstGeom prst="ellipse">
              <a:avLst/>
            </a:pr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42"/>
            <p:cNvSpPr>
              <a:spLocks/>
            </p:cNvSpPr>
            <p:nvPr/>
          </p:nvSpPr>
          <p:spPr bwMode="auto">
            <a:xfrm>
              <a:off x="7542213" y="5167313"/>
              <a:ext cx="365125" cy="47625"/>
            </a:xfrm>
            <a:custGeom>
              <a:avLst/>
              <a:gdLst>
                <a:gd name="T0" fmla="*/ 154 w 165"/>
                <a:gd name="T1" fmla="*/ 22 h 22"/>
                <a:gd name="T2" fmla="*/ 11 w 165"/>
                <a:gd name="T3" fmla="*/ 22 h 22"/>
                <a:gd name="T4" fmla="*/ 0 w 165"/>
                <a:gd name="T5" fmla="*/ 11 h 22"/>
                <a:gd name="T6" fmla="*/ 0 w 165"/>
                <a:gd name="T7" fmla="*/ 11 h 22"/>
                <a:gd name="T8" fmla="*/ 11 w 165"/>
                <a:gd name="T9" fmla="*/ 0 h 22"/>
                <a:gd name="T10" fmla="*/ 154 w 165"/>
                <a:gd name="T11" fmla="*/ 0 h 22"/>
                <a:gd name="T12" fmla="*/ 165 w 165"/>
                <a:gd name="T13" fmla="*/ 11 h 22"/>
                <a:gd name="T14" fmla="*/ 165 w 165"/>
                <a:gd name="T15" fmla="*/ 11 h 22"/>
                <a:gd name="T16" fmla="*/ 154 w 165"/>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22">
                  <a:moveTo>
                    <a:pt x="154" y="22"/>
                  </a:moveTo>
                  <a:cubicBezTo>
                    <a:pt x="11" y="22"/>
                    <a:pt x="11" y="22"/>
                    <a:pt x="11" y="22"/>
                  </a:cubicBezTo>
                  <a:cubicBezTo>
                    <a:pt x="5" y="22"/>
                    <a:pt x="0" y="17"/>
                    <a:pt x="0" y="11"/>
                  </a:cubicBezTo>
                  <a:cubicBezTo>
                    <a:pt x="0" y="11"/>
                    <a:pt x="0" y="11"/>
                    <a:pt x="0" y="11"/>
                  </a:cubicBezTo>
                  <a:cubicBezTo>
                    <a:pt x="0" y="5"/>
                    <a:pt x="5" y="0"/>
                    <a:pt x="11" y="0"/>
                  </a:cubicBezTo>
                  <a:cubicBezTo>
                    <a:pt x="154" y="0"/>
                    <a:pt x="154" y="0"/>
                    <a:pt x="154" y="0"/>
                  </a:cubicBezTo>
                  <a:cubicBezTo>
                    <a:pt x="160" y="0"/>
                    <a:pt x="165" y="5"/>
                    <a:pt x="165" y="11"/>
                  </a:cubicBezTo>
                  <a:cubicBezTo>
                    <a:pt x="165" y="11"/>
                    <a:pt x="165" y="11"/>
                    <a:pt x="165" y="11"/>
                  </a:cubicBezTo>
                  <a:cubicBezTo>
                    <a:pt x="165" y="17"/>
                    <a:pt x="160" y="22"/>
                    <a:pt x="154"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43"/>
            <p:cNvSpPr>
              <a:spLocks/>
            </p:cNvSpPr>
            <p:nvPr/>
          </p:nvSpPr>
          <p:spPr bwMode="auto">
            <a:xfrm>
              <a:off x="7600951" y="5235575"/>
              <a:ext cx="246063" cy="49213"/>
            </a:xfrm>
            <a:custGeom>
              <a:avLst/>
              <a:gdLst>
                <a:gd name="T0" fmla="*/ 102 w 111"/>
                <a:gd name="T1" fmla="*/ 22 h 22"/>
                <a:gd name="T2" fmla="*/ 9 w 111"/>
                <a:gd name="T3" fmla="*/ 22 h 22"/>
                <a:gd name="T4" fmla="*/ 0 w 111"/>
                <a:gd name="T5" fmla="*/ 13 h 22"/>
                <a:gd name="T6" fmla="*/ 0 w 111"/>
                <a:gd name="T7" fmla="*/ 9 h 22"/>
                <a:gd name="T8" fmla="*/ 9 w 111"/>
                <a:gd name="T9" fmla="*/ 0 h 22"/>
                <a:gd name="T10" fmla="*/ 102 w 111"/>
                <a:gd name="T11" fmla="*/ 0 h 22"/>
                <a:gd name="T12" fmla="*/ 111 w 111"/>
                <a:gd name="T13" fmla="*/ 9 h 22"/>
                <a:gd name="T14" fmla="*/ 111 w 111"/>
                <a:gd name="T15" fmla="*/ 13 h 22"/>
                <a:gd name="T16" fmla="*/ 102 w 111"/>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22">
                  <a:moveTo>
                    <a:pt x="102" y="22"/>
                  </a:moveTo>
                  <a:cubicBezTo>
                    <a:pt x="9" y="22"/>
                    <a:pt x="9" y="22"/>
                    <a:pt x="9" y="22"/>
                  </a:cubicBezTo>
                  <a:cubicBezTo>
                    <a:pt x="4" y="22"/>
                    <a:pt x="0" y="18"/>
                    <a:pt x="0" y="13"/>
                  </a:cubicBezTo>
                  <a:cubicBezTo>
                    <a:pt x="0" y="9"/>
                    <a:pt x="0" y="9"/>
                    <a:pt x="0" y="9"/>
                  </a:cubicBezTo>
                  <a:cubicBezTo>
                    <a:pt x="0" y="4"/>
                    <a:pt x="4" y="0"/>
                    <a:pt x="9" y="0"/>
                  </a:cubicBezTo>
                  <a:cubicBezTo>
                    <a:pt x="102" y="0"/>
                    <a:pt x="102" y="0"/>
                    <a:pt x="102" y="0"/>
                  </a:cubicBezTo>
                  <a:cubicBezTo>
                    <a:pt x="107" y="0"/>
                    <a:pt x="111" y="4"/>
                    <a:pt x="111" y="9"/>
                  </a:cubicBezTo>
                  <a:cubicBezTo>
                    <a:pt x="111" y="13"/>
                    <a:pt x="111" y="13"/>
                    <a:pt x="111" y="13"/>
                  </a:cubicBezTo>
                  <a:cubicBezTo>
                    <a:pt x="111" y="18"/>
                    <a:pt x="107" y="22"/>
                    <a:pt x="102"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4"/>
            <p:cNvSpPr>
              <a:spLocks/>
            </p:cNvSpPr>
            <p:nvPr/>
          </p:nvSpPr>
          <p:spPr bwMode="auto">
            <a:xfrm>
              <a:off x="7542213" y="5100638"/>
              <a:ext cx="365125" cy="49213"/>
            </a:xfrm>
            <a:custGeom>
              <a:avLst/>
              <a:gdLst>
                <a:gd name="T0" fmla="*/ 154 w 165"/>
                <a:gd name="T1" fmla="*/ 22 h 22"/>
                <a:gd name="T2" fmla="*/ 11 w 165"/>
                <a:gd name="T3" fmla="*/ 22 h 22"/>
                <a:gd name="T4" fmla="*/ 0 w 165"/>
                <a:gd name="T5" fmla="*/ 11 h 22"/>
                <a:gd name="T6" fmla="*/ 0 w 165"/>
                <a:gd name="T7" fmla="*/ 11 h 22"/>
                <a:gd name="T8" fmla="*/ 11 w 165"/>
                <a:gd name="T9" fmla="*/ 0 h 22"/>
                <a:gd name="T10" fmla="*/ 154 w 165"/>
                <a:gd name="T11" fmla="*/ 0 h 22"/>
                <a:gd name="T12" fmla="*/ 165 w 165"/>
                <a:gd name="T13" fmla="*/ 11 h 22"/>
                <a:gd name="T14" fmla="*/ 165 w 165"/>
                <a:gd name="T15" fmla="*/ 11 h 22"/>
                <a:gd name="T16" fmla="*/ 154 w 165"/>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22">
                  <a:moveTo>
                    <a:pt x="154" y="22"/>
                  </a:moveTo>
                  <a:cubicBezTo>
                    <a:pt x="11" y="22"/>
                    <a:pt x="11" y="22"/>
                    <a:pt x="11" y="22"/>
                  </a:cubicBezTo>
                  <a:cubicBezTo>
                    <a:pt x="5" y="22"/>
                    <a:pt x="0" y="17"/>
                    <a:pt x="0" y="11"/>
                  </a:cubicBezTo>
                  <a:cubicBezTo>
                    <a:pt x="0" y="11"/>
                    <a:pt x="0" y="11"/>
                    <a:pt x="0" y="11"/>
                  </a:cubicBezTo>
                  <a:cubicBezTo>
                    <a:pt x="0" y="5"/>
                    <a:pt x="5" y="0"/>
                    <a:pt x="11" y="0"/>
                  </a:cubicBezTo>
                  <a:cubicBezTo>
                    <a:pt x="154" y="0"/>
                    <a:pt x="154" y="0"/>
                    <a:pt x="154" y="0"/>
                  </a:cubicBezTo>
                  <a:cubicBezTo>
                    <a:pt x="160" y="0"/>
                    <a:pt x="165" y="5"/>
                    <a:pt x="165" y="11"/>
                  </a:cubicBezTo>
                  <a:cubicBezTo>
                    <a:pt x="165" y="11"/>
                    <a:pt x="165" y="11"/>
                    <a:pt x="165" y="11"/>
                  </a:cubicBezTo>
                  <a:cubicBezTo>
                    <a:pt x="165" y="17"/>
                    <a:pt x="160" y="22"/>
                    <a:pt x="154"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5"/>
            <p:cNvSpPr>
              <a:spLocks noEditPoints="1"/>
            </p:cNvSpPr>
            <p:nvPr/>
          </p:nvSpPr>
          <p:spPr bwMode="auto">
            <a:xfrm>
              <a:off x="7300913" y="3971925"/>
              <a:ext cx="847725" cy="1108075"/>
            </a:xfrm>
            <a:custGeom>
              <a:avLst/>
              <a:gdLst>
                <a:gd name="T0" fmla="*/ 273 w 383"/>
                <a:gd name="T1" fmla="*/ 479 h 501"/>
                <a:gd name="T2" fmla="*/ 271 w 383"/>
                <a:gd name="T3" fmla="*/ 479 h 501"/>
                <a:gd name="T4" fmla="*/ 383 w 383"/>
                <a:gd name="T5" fmla="*/ 177 h 501"/>
                <a:gd name="T6" fmla="*/ 192 w 383"/>
                <a:gd name="T7" fmla="*/ 0 h 501"/>
                <a:gd name="T8" fmla="*/ 0 w 383"/>
                <a:gd name="T9" fmla="*/ 177 h 501"/>
                <a:gd name="T10" fmla="*/ 112 w 383"/>
                <a:gd name="T11" fmla="*/ 479 h 501"/>
                <a:gd name="T12" fmla="*/ 110 w 383"/>
                <a:gd name="T13" fmla="*/ 479 h 501"/>
                <a:gd name="T14" fmla="*/ 97 w 383"/>
                <a:gd name="T15" fmla="*/ 490 h 501"/>
                <a:gd name="T16" fmla="*/ 110 w 383"/>
                <a:gd name="T17" fmla="*/ 501 h 501"/>
                <a:gd name="T18" fmla="*/ 273 w 383"/>
                <a:gd name="T19" fmla="*/ 501 h 501"/>
                <a:gd name="T20" fmla="*/ 286 w 383"/>
                <a:gd name="T21" fmla="*/ 490 h 501"/>
                <a:gd name="T22" fmla="*/ 273 w 383"/>
                <a:gd name="T23" fmla="*/ 479 h 501"/>
                <a:gd name="T24" fmla="*/ 255 w 383"/>
                <a:gd name="T25" fmla="*/ 303 h 501"/>
                <a:gd name="T26" fmla="*/ 215 w 383"/>
                <a:gd name="T27" fmla="*/ 381 h 501"/>
                <a:gd name="T28" fmla="*/ 215 w 383"/>
                <a:gd name="T29" fmla="*/ 470 h 501"/>
                <a:gd name="T30" fmla="*/ 208 w 383"/>
                <a:gd name="T31" fmla="*/ 476 h 501"/>
                <a:gd name="T32" fmla="*/ 201 w 383"/>
                <a:gd name="T33" fmla="*/ 470 h 501"/>
                <a:gd name="T34" fmla="*/ 201 w 383"/>
                <a:gd name="T35" fmla="*/ 380 h 501"/>
                <a:gd name="T36" fmla="*/ 202 w 383"/>
                <a:gd name="T37" fmla="*/ 377 h 501"/>
                <a:gd name="T38" fmla="*/ 238 w 383"/>
                <a:gd name="T39" fmla="*/ 307 h 501"/>
                <a:gd name="T40" fmla="*/ 145 w 383"/>
                <a:gd name="T41" fmla="*/ 307 h 501"/>
                <a:gd name="T42" fmla="*/ 181 w 383"/>
                <a:gd name="T43" fmla="*/ 377 h 501"/>
                <a:gd name="T44" fmla="*/ 182 w 383"/>
                <a:gd name="T45" fmla="*/ 380 h 501"/>
                <a:gd name="T46" fmla="*/ 182 w 383"/>
                <a:gd name="T47" fmla="*/ 470 h 501"/>
                <a:gd name="T48" fmla="*/ 175 w 383"/>
                <a:gd name="T49" fmla="*/ 476 h 501"/>
                <a:gd name="T50" fmla="*/ 168 w 383"/>
                <a:gd name="T51" fmla="*/ 470 h 501"/>
                <a:gd name="T52" fmla="*/ 168 w 383"/>
                <a:gd name="T53" fmla="*/ 381 h 501"/>
                <a:gd name="T54" fmla="*/ 128 w 383"/>
                <a:gd name="T55" fmla="*/ 303 h 501"/>
                <a:gd name="T56" fmla="*/ 128 w 383"/>
                <a:gd name="T57" fmla="*/ 297 h 501"/>
                <a:gd name="T58" fmla="*/ 134 w 383"/>
                <a:gd name="T59" fmla="*/ 294 h 501"/>
                <a:gd name="T60" fmla="*/ 249 w 383"/>
                <a:gd name="T61" fmla="*/ 294 h 501"/>
                <a:gd name="T62" fmla="*/ 255 w 383"/>
                <a:gd name="T63" fmla="*/ 297 h 501"/>
                <a:gd name="T64" fmla="*/ 255 w 383"/>
                <a:gd name="T65" fmla="*/ 303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3" h="501">
                  <a:moveTo>
                    <a:pt x="273" y="479"/>
                  </a:moveTo>
                  <a:cubicBezTo>
                    <a:pt x="271" y="479"/>
                    <a:pt x="271" y="479"/>
                    <a:pt x="271" y="479"/>
                  </a:cubicBezTo>
                  <a:cubicBezTo>
                    <a:pt x="271" y="363"/>
                    <a:pt x="383" y="290"/>
                    <a:pt x="383" y="177"/>
                  </a:cubicBezTo>
                  <a:cubicBezTo>
                    <a:pt x="383" y="97"/>
                    <a:pt x="305" y="0"/>
                    <a:pt x="192" y="0"/>
                  </a:cubicBezTo>
                  <a:cubicBezTo>
                    <a:pt x="62" y="0"/>
                    <a:pt x="0" y="97"/>
                    <a:pt x="0" y="177"/>
                  </a:cubicBezTo>
                  <a:cubicBezTo>
                    <a:pt x="0" y="290"/>
                    <a:pt x="112" y="363"/>
                    <a:pt x="112" y="479"/>
                  </a:cubicBezTo>
                  <a:cubicBezTo>
                    <a:pt x="110" y="479"/>
                    <a:pt x="110" y="479"/>
                    <a:pt x="110" y="479"/>
                  </a:cubicBezTo>
                  <a:cubicBezTo>
                    <a:pt x="103" y="479"/>
                    <a:pt x="97" y="484"/>
                    <a:pt x="97" y="490"/>
                  </a:cubicBezTo>
                  <a:cubicBezTo>
                    <a:pt x="97" y="496"/>
                    <a:pt x="103" y="501"/>
                    <a:pt x="110" y="501"/>
                  </a:cubicBezTo>
                  <a:cubicBezTo>
                    <a:pt x="273" y="501"/>
                    <a:pt x="273" y="501"/>
                    <a:pt x="273" y="501"/>
                  </a:cubicBezTo>
                  <a:cubicBezTo>
                    <a:pt x="280" y="501"/>
                    <a:pt x="286" y="496"/>
                    <a:pt x="286" y="490"/>
                  </a:cubicBezTo>
                  <a:cubicBezTo>
                    <a:pt x="286" y="484"/>
                    <a:pt x="280" y="479"/>
                    <a:pt x="273" y="479"/>
                  </a:cubicBezTo>
                  <a:close/>
                  <a:moveTo>
                    <a:pt x="255" y="303"/>
                  </a:moveTo>
                  <a:cubicBezTo>
                    <a:pt x="215" y="381"/>
                    <a:pt x="215" y="381"/>
                    <a:pt x="215" y="381"/>
                  </a:cubicBezTo>
                  <a:cubicBezTo>
                    <a:pt x="215" y="470"/>
                    <a:pt x="215" y="470"/>
                    <a:pt x="215" y="470"/>
                  </a:cubicBezTo>
                  <a:cubicBezTo>
                    <a:pt x="215" y="473"/>
                    <a:pt x="212" y="476"/>
                    <a:pt x="208" y="476"/>
                  </a:cubicBezTo>
                  <a:cubicBezTo>
                    <a:pt x="204" y="476"/>
                    <a:pt x="201" y="473"/>
                    <a:pt x="201" y="470"/>
                  </a:cubicBezTo>
                  <a:cubicBezTo>
                    <a:pt x="201" y="380"/>
                    <a:pt x="201" y="380"/>
                    <a:pt x="201" y="380"/>
                  </a:cubicBezTo>
                  <a:cubicBezTo>
                    <a:pt x="201" y="379"/>
                    <a:pt x="202" y="377"/>
                    <a:pt x="202" y="377"/>
                  </a:cubicBezTo>
                  <a:cubicBezTo>
                    <a:pt x="238" y="307"/>
                    <a:pt x="238" y="307"/>
                    <a:pt x="238" y="307"/>
                  </a:cubicBezTo>
                  <a:cubicBezTo>
                    <a:pt x="145" y="307"/>
                    <a:pt x="145" y="307"/>
                    <a:pt x="145" y="307"/>
                  </a:cubicBezTo>
                  <a:cubicBezTo>
                    <a:pt x="181" y="377"/>
                    <a:pt x="181" y="377"/>
                    <a:pt x="181" y="377"/>
                  </a:cubicBezTo>
                  <a:cubicBezTo>
                    <a:pt x="181" y="377"/>
                    <a:pt x="182" y="379"/>
                    <a:pt x="182" y="380"/>
                  </a:cubicBezTo>
                  <a:cubicBezTo>
                    <a:pt x="182" y="470"/>
                    <a:pt x="182" y="470"/>
                    <a:pt x="182" y="470"/>
                  </a:cubicBezTo>
                  <a:cubicBezTo>
                    <a:pt x="182" y="473"/>
                    <a:pt x="179" y="476"/>
                    <a:pt x="175" y="476"/>
                  </a:cubicBezTo>
                  <a:cubicBezTo>
                    <a:pt x="171" y="476"/>
                    <a:pt x="168" y="473"/>
                    <a:pt x="168" y="470"/>
                  </a:cubicBezTo>
                  <a:cubicBezTo>
                    <a:pt x="168" y="381"/>
                    <a:pt x="168" y="381"/>
                    <a:pt x="168" y="381"/>
                  </a:cubicBezTo>
                  <a:cubicBezTo>
                    <a:pt x="128" y="303"/>
                    <a:pt x="128" y="303"/>
                    <a:pt x="128" y="303"/>
                  </a:cubicBezTo>
                  <a:cubicBezTo>
                    <a:pt x="127" y="301"/>
                    <a:pt x="127" y="299"/>
                    <a:pt x="128" y="297"/>
                  </a:cubicBezTo>
                  <a:cubicBezTo>
                    <a:pt x="130" y="295"/>
                    <a:pt x="132" y="294"/>
                    <a:pt x="134" y="294"/>
                  </a:cubicBezTo>
                  <a:cubicBezTo>
                    <a:pt x="249" y="294"/>
                    <a:pt x="249" y="294"/>
                    <a:pt x="249" y="294"/>
                  </a:cubicBezTo>
                  <a:cubicBezTo>
                    <a:pt x="251" y="294"/>
                    <a:pt x="253" y="295"/>
                    <a:pt x="255" y="297"/>
                  </a:cubicBezTo>
                  <a:cubicBezTo>
                    <a:pt x="256" y="299"/>
                    <a:pt x="256" y="301"/>
                    <a:pt x="255" y="30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6"/>
            <p:cNvSpPr>
              <a:spLocks/>
            </p:cNvSpPr>
            <p:nvPr/>
          </p:nvSpPr>
          <p:spPr bwMode="auto">
            <a:xfrm>
              <a:off x="6278563" y="5275263"/>
              <a:ext cx="1447800" cy="1582738"/>
            </a:xfrm>
            <a:custGeom>
              <a:avLst/>
              <a:gdLst>
                <a:gd name="T0" fmla="*/ 653 w 653"/>
                <a:gd name="T1" fmla="*/ 0 h 715"/>
                <a:gd name="T2" fmla="*/ 653 w 653"/>
                <a:gd name="T3" fmla="*/ 180 h 715"/>
                <a:gd name="T4" fmla="*/ 512 w 653"/>
                <a:gd name="T5" fmla="*/ 320 h 715"/>
                <a:gd name="T6" fmla="*/ 141 w 653"/>
                <a:gd name="T7" fmla="*/ 320 h 715"/>
                <a:gd name="T8" fmla="*/ 0 w 653"/>
                <a:gd name="T9" fmla="*/ 460 h 715"/>
                <a:gd name="T10" fmla="*/ 0 w 653"/>
                <a:gd name="T11" fmla="*/ 715 h 715"/>
              </a:gdLst>
              <a:ahLst/>
              <a:cxnLst>
                <a:cxn ang="0">
                  <a:pos x="T0" y="T1"/>
                </a:cxn>
                <a:cxn ang="0">
                  <a:pos x="T2" y="T3"/>
                </a:cxn>
                <a:cxn ang="0">
                  <a:pos x="T4" y="T5"/>
                </a:cxn>
                <a:cxn ang="0">
                  <a:pos x="T6" y="T7"/>
                </a:cxn>
                <a:cxn ang="0">
                  <a:pos x="T8" y="T9"/>
                </a:cxn>
                <a:cxn ang="0">
                  <a:pos x="T10" y="T11"/>
                </a:cxn>
              </a:cxnLst>
              <a:rect l="0" t="0" r="r" b="b"/>
              <a:pathLst>
                <a:path w="653" h="715">
                  <a:moveTo>
                    <a:pt x="653" y="0"/>
                  </a:moveTo>
                  <a:cubicBezTo>
                    <a:pt x="653" y="180"/>
                    <a:pt x="653" y="180"/>
                    <a:pt x="653" y="180"/>
                  </a:cubicBezTo>
                  <a:cubicBezTo>
                    <a:pt x="653" y="257"/>
                    <a:pt x="590" y="320"/>
                    <a:pt x="512" y="320"/>
                  </a:cubicBezTo>
                  <a:cubicBezTo>
                    <a:pt x="141" y="320"/>
                    <a:pt x="141" y="320"/>
                    <a:pt x="141" y="320"/>
                  </a:cubicBezTo>
                  <a:cubicBezTo>
                    <a:pt x="63" y="320"/>
                    <a:pt x="0" y="383"/>
                    <a:pt x="0" y="460"/>
                  </a:cubicBezTo>
                  <a:cubicBezTo>
                    <a:pt x="0" y="715"/>
                    <a:pt x="0" y="715"/>
                    <a:pt x="0" y="715"/>
                  </a:cubicBezTo>
                </a:path>
              </a:pathLst>
            </a:custGeom>
            <a:noFill/>
            <a:ln w="88900" cap="flat">
              <a:solidFill>
                <a:schemeClr val="accent2"/>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47"/>
            <p:cNvSpPr>
              <a:spLocks/>
            </p:cNvSpPr>
            <p:nvPr/>
          </p:nvSpPr>
          <p:spPr bwMode="auto">
            <a:xfrm>
              <a:off x="6910388" y="4354513"/>
              <a:ext cx="196850" cy="38100"/>
            </a:xfrm>
            <a:custGeom>
              <a:avLst/>
              <a:gdLst>
                <a:gd name="T0" fmla="*/ 0 w 89"/>
                <a:gd name="T1" fmla="*/ 17 h 17"/>
                <a:gd name="T2" fmla="*/ 89 w 89"/>
                <a:gd name="T3" fmla="*/ 17 h 17"/>
                <a:gd name="T4" fmla="*/ 89 w 89"/>
                <a:gd name="T5" fmla="*/ 17 h 17"/>
                <a:gd name="T6" fmla="*/ 89 w 89"/>
                <a:gd name="T7" fmla="*/ 10 h 17"/>
                <a:gd name="T8" fmla="*/ 79 w 89"/>
                <a:gd name="T9" fmla="*/ 0 h 17"/>
                <a:gd name="T10" fmla="*/ 10 w 89"/>
                <a:gd name="T11" fmla="*/ 0 h 17"/>
                <a:gd name="T12" fmla="*/ 0 w 89"/>
                <a:gd name="T13" fmla="*/ 10 h 17"/>
                <a:gd name="T14" fmla="*/ 0 w 89"/>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7">
                  <a:moveTo>
                    <a:pt x="0" y="17"/>
                  </a:moveTo>
                  <a:cubicBezTo>
                    <a:pt x="89" y="17"/>
                    <a:pt x="89" y="17"/>
                    <a:pt x="89" y="17"/>
                  </a:cubicBezTo>
                  <a:cubicBezTo>
                    <a:pt x="89" y="17"/>
                    <a:pt x="89" y="17"/>
                    <a:pt x="89" y="17"/>
                  </a:cubicBezTo>
                  <a:cubicBezTo>
                    <a:pt x="89" y="10"/>
                    <a:pt x="89" y="10"/>
                    <a:pt x="89" y="10"/>
                  </a:cubicBezTo>
                  <a:cubicBezTo>
                    <a:pt x="89" y="4"/>
                    <a:pt x="84" y="0"/>
                    <a:pt x="79" y="0"/>
                  </a:cubicBezTo>
                  <a:cubicBezTo>
                    <a:pt x="10" y="0"/>
                    <a:pt x="10" y="0"/>
                    <a:pt x="10" y="0"/>
                  </a:cubicBezTo>
                  <a:cubicBezTo>
                    <a:pt x="5" y="0"/>
                    <a:pt x="0" y="4"/>
                    <a:pt x="0" y="10"/>
                  </a:cubicBezTo>
                  <a:cubicBezTo>
                    <a:pt x="0" y="17"/>
                    <a:pt x="0" y="17"/>
                    <a:pt x="0" y="1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8"/>
            <p:cNvSpPr>
              <a:spLocks/>
            </p:cNvSpPr>
            <p:nvPr/>
          </p:nvSpPr>
          <p:spPr bwMode="auto">
            <a:xfrm>
              <a:off x="6911976" y="4410075"/>
              <a:ext cx="193675" cy="26988"/>
            </a:xfrm>
            <a:custGeom>
              <a:avLst/>
              <a:gdLst>
                <a:gd name="T0" fmla="*/ 87 w 87"/>
                <a:gd name="T1" fmla="*/ 0 h 12"/>
                <a:gd name="T2" fmla="*/ 0 w 87"/>
                <a:gd name="T3" fmla="*/ 0 h 12"/>
                <a:gd name="T4" fmla="*/ 2 w 87"/>
                <a:gd name="T5" fmla="*/ 12 h 12"/>
                <a:gd name="T6" fmla="*/ 85 w 87"/>
                <a:gd name="T7" fmla="*/ 12 h 12"/>
                <a:gd name="T8" fmla="*/ 87 w 87"/>
                <a:gd name="T9" fmla="*/ 0 h 12"/>
              </a:gdLst>
              <a:ahLst/>
              <a:cxnLst>
                <a:cxn ang="0">
                  <a:pos x="T0" y="T1"/>
                </a:cxn>
                <a:cxn ang="0">
                  <a:pos x="T2" y="T3"/>
                </a:cxn>
                <a:cxn ang="0">
                  <a:pos x="T4" y="T5"/>
                </a:cxn>
                <a:cxn ang="0">
                  <a:pos x="T6" y="T7"/>
                </a:cxn>
                <a:cxn ang="0">
                  <a:pos x="T8" y="T9"/>
                </a:cxn>
              </a:cxnLst>
              <a:rect l="0" t="0" r="r" b="b"/>
              <a:pathLst>
                <a:path w="87" h="12">
                  <a:moveTo>
                    <a:pt x="87" y="0"/>
                  </a:moveTo>
                  <a:cubicBezTo>
                    <a:pt x="0" y="0"/>
                    <a:pt x="0" y="0"/>
                    <a:pt x="0" y="0"/>
                  </a:cubicBezTo>
                  <a:cubicBezTo>
                    <a:pt x="0" y="4"/>
                    <a:pt x="1" y="8"/>
                    <a:pt x="2" y="12"/>
                  </a:cubicBezTo>
                  <a:cubicBezTo>
                    <a:pt x="85" y="12"/>
                    <a:pt x="85" y="12"/>
                    <a:pt x="85" y="12"/>
                  </a:cubicBezTo>
                  <a:cubicBezTo>
                    <a:pt x="86" y="8"/>
                    <a:pt x="87" y="4"/>
                    <a:pt x="87"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9"/>
            <p:cNvSpPr>
              <a:spLocks/>
            </p:cNvSpPr>
            <p:nvPr/>
          </p:nvSpPr>
          <p:spPr bwMode="auto">
            <a:xfrm>
              <a:off x="6926263" y="4451350"/>
              <a:ext cx="165100" cy="47625"/>
            </a:xfrm>
            <a:custGeom>
              <a:avLst/>
              <a:gdLst>
                <a:gd name="T0" fmla="*/ 0 w 75"/>
                <a:gd name="T1" fmla="*/ 0 h 21"/>
                <a:gd name="T2" fmla="*/ 38 w 75"/>
                <a:gd name="T3" fmla="*/ 21 h 21"/>
                <a:gd name="T4" fmla="*/ 38 w 75"/>
                <a:gd name="T5" fmla="*/ 21 h 21"/>
                <a:gd name="T6" fmla="*/ 75 w 75"/>
                <a:gd name="T7" fmla="*/ 0 h 21"/>
                <a:gd name="T8" fmla="*/ 0 w 75"/>
                <a:gd name="T9" fmla="*/ 0 h 21"/>
              </a:gdLst>
              <a:ahLst/>
              <a:cxnLst>
                <a:cxn ang="0">
                  <a:pos x="T0" y="T1"/>
                </a:cxn>
                <a:cxn ang="0">
                  <a:pos x="T2" y="T3"/>
                </a:cxn>
                <a:cxn ang="0">
                  <a:pos x="T4" y="T5"/>
                </a:cxn>
                <a:cxn ang="0">
                  <a:pos x="T6" y="T7"/>
                </a:cxn>
                <a:cxn ang="0">
                  <a:pos x="T8" y="T9"/>
                </a:cxn>
              </a:cxnLst>
              <a:rect l="0" t="0" r="r" b="b"/>
              <a:pathLst>
                <a:path w="75" h="21">
                  <a:moveTo>
                    <a:pt x="0" y="0"/>
                  </a:moveTo>
                  <a:cubicBezTo>
                    <a:pt x="8" y="13"/>
                    <a:pt x="22" y="21"/>
                    <a:pt x="38" y="21"/>
                  </a:cubicBezTo>
                  <a:cubicBezTo>
                    <a:pt x="38" y="21"/>
                    <a:pt x="38" y="21"/>
                    <a:pt x="38" y="21"/>
                  </a:cubicBezTo>
                  <a:cubicBezTo>
                    <a:pt x="53" y="21"/>
                    <a:pt x="67" y="13"/>
                    <a:pt x="75" y="0"/>
                  </a:cubicBez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50"/>
            <p:cNvSpPr>
              <a:spLocks noEditPoints="1"/>
            </p:cNvSpPr>
            <p:nvPr/>
          </p:nvSpPr>
          <p:spPr bwMode="auto">
            <a:xfrm>
              <a:off x="6791326" y="3783013"/>
              <a:ext cx="438150" cy="550863"/>
            </a:xfrm>
            <a:custGeom>
              <a:avLst/>
              <a:gdLst>
                <a:gd name="T0" fmla="*/ 99 w 198"/>
                <a:gd name="T1" fmla="*/ 0 h 249"/>
                <a:gd name="T2" fmla="*/ 0 w 198"/>
                <a:gd name="T3" fmla="*/ 87 h 249"/>
                <a:gd name="T4" fmla="*/ 54 w 198"/>
                <a:gd name="T5" fmla="*/ 239 h 249"/>
                <a:gd name="T6" fmla="*/ 67 w 198"/>
                <a:gd name="T7" fmla="*/ 249 h 249"/>
                <a:gd name="T8" fmla="*/ 130 w 198"/>
                <a:gd name="T9" fmla="*/ 249 h 249"/>
                <a:gd name="T10" fmla="*/ 143 w 198"/>
                <a:gd name="T11" fmla="*/ 239 h 249"/>
                <a:gd name="T12" fmla="*/ 198 w 198"/>
                <a:gd name="T13" fmla="*/ 87 h 249"/>
                <a:gd name="T14" fmla="*/ 99 w 198"/>
                <a:gd name="T15" fmla="*/ 0 h 249"/>
                <a:gd name="T16" fmla="*/ 83 w 198"/>
                <a:gd name="T17" fmla="*/ 225 h 249"/>
                <a:gd name="T18" fmla="*/ 82 w 198"/>
                <a:gd name="T19" fmla="*/ 225 h 249"/>
                <a:gd name="T20" fmla="*/ 78 w 198"/>
                <a:gd name="T21" fmla="*/ 222 h 249"/>
                <a:gd name="T22" fmla="*/ 42 w 198"/>
                <a:gd name="T23" fmla="*/ 127 h 249"/>
                <a:gd name="T24" fmla="*/ 44 w 198"/>
                <a:gd name="T25" fmla="*/ 123 h 249"/>
                <a:gd name="T26" fmla="*/ 49 w 198"/>
                <a:gd name="T27" fmla="*/ 125 h 249"/>
                <a:gd name="T28" fmla="*/ 85 w 198"/>
                <a:gd name="T29" fmla="*/ 220 h 249"/>
                <a:gd name="T30" fmla="*/ 83 w 198"/>
                <a:gd name="T31" fmla="*/ 225 h 249"/>
                <a:gd name="T32" fmla="*/ 108 w 198"/>
                <a:gd name="T33" fmla="*/ 131 h 249"/>
                <a:gd name="T34" fmla="*/ 105 w 198"/>
                <a:gd name="T35" fmla="*/ 130 h 249"/>
                <a:gd name="T36" fmla="*/ 98 w 198"/>
                <a:gd name="T37" fmla="*/ 123 h 249"/>
                <a:gd name="T38" fmla="*/ 92 w 198"/>
                <a:gd name="T39" fmla="*/ 130 h 249"/>
                <a:gd name="T40" fmla="*/ 87 w 198"/>
                <a:gd name="T41" fmla="*/ 130 h 249"/>
                <a:gd name="T42" fmla="*/ 80 w 198"/>
                <a:gd name="T43" fmla="*/ 123 h 249"/>
                <a:gd name="T44" fmla="*/ 73 w 198"/>
                <a:gd name="T45" fmla="*/ 130 h 249"/>
                <a:gd name="T46" fmla="*/ 68 w 198"/>
                <a:gd name="T47" fmla="*/ 130 h 249"/>
                <a:gd name="T48" fmla="*/ 59 w 198"/>
                <a:gd name="T49" fmla="*/ 121 h 249"/>
                <a:gd name="T50" fmla="*/ 59 w 198"/>
                <a:gd name="T51" fmla="*/ 116 h 249"/>
                <a:gd name="T52" fmla="*/ 64 w 198"/>
                <a:gd name="T53" fmla="*/ 116 h 249"/>
                <a:gd name="T54" fmla="*/ 71 w 198"/>
                <a:gd name="T55" fmla="*/ 122 h 249"/>
                <a:gd name="T56" fmla="*/ 77 w 198"/>
                <a:gd name="T57" fmla="*/ 116 h 249"/>
                <a:gd name="T58" fmla="*/ 83 w 198"/>
                <a:gd name="T59" fmla="*/ 116 h 249"/>
                <a:gd name="T60" fmla="*/ 89 w 198"/>
                <a:gd name="T61" fmla="*/ 122 h 249"/>
                <a:gd name="T62" fmla="*/ 96 w 198"/>
                <a:gd name="T63" fmla="*/ 116 h 249"/>
                <a:gd name="T64" fmla="*/ 101 w 198"/>
                <a:gd name="T65" fmla="*/ 116 h 249"/>
                <a:gd name="T66" fmla="*/ 108 w 198"/>
                <a:gd name="T67" fmla="*/ 122 h 249"/>
                <a:gd name="T68" fmla="*/ 114 w 198"/>
                <a:gd name="T69" fmla="*/ 116 h 249"/>
                <a:gd name="T70" fmla="*/ 120 w 198"/>
                <a:gd name="T71" fmla="*/ 116 h 249"/>
                <a:gd name="T72" fmla="*/ 126 w 198"/>
                <a:gd name="T73" fmla="*/ 122 h 249"/>
                <a:gd name="T74" fmla="*/ 133 w 198"/>
                <a:gd name="T75" fmla="*/ 116 h 249"/>
                <a:gd name="T76" fmla="*/ 138 w 198"/>
                <a:gd name="T77" fmla="*/ 116 h 249"/>
                <a:gd name="T78" fmla="*/ 138 w 198"/>
                <a:gd name="T79" fmla="*/ 121 h 249"/>
                <a:gd name="T80" fmla="*/ 129 w 198"/>
                <a:gd name="T81" fmla="*/ 130 h 249"/>
                <a:gd name="T82" fmla="*/ 124 w 198"/>
                <a:gd name="T83" fmla="*/ 130 h 249"/>
                <a:gd name="T84" fmla="*/ 117 w 198"/>
                <a:gd name="T85" fmla="*/ 123 h 249"/>
                <a:gd name="T86" fmla="*/ 110 w 198"/>
                <a:gd name="T87" fmla="*/ 130 h 249"/>
                <a:gd name="T88" fmla="*/ 108 w 198"/>
                <a:gd name="T89" fmla="*/ 131 h 249"/>
                <a:gd name="T90" fmla="*/ 155 w 198"/>
                <a:gd name="T91" fmla="*/ 127 h 249"/>
                <a:gd name="T92" fmla="*/ 119 w 198"/>
                <a:gd name="T93" fmla="*/ 222 h 249"/>
                <a:gd name="T94" fmla="*/ 115 w 198"/>
                <a:gd name="T95" fmla="*/ 225 h 249"/>
                <a:gd name="T96" fmla="*/ 114 w 198"/>
                <a:gd name="T97" fmla="*/ 225 h 249"/>
                <a:gd name="T98" fmla="*/ 112 w 198"/>
                <a:gd name="T99" fmla="*/ 220 h 249"/>
                <a:gd name="T100" fmla="*/ 148 w 198"/>
                <a:gd name="T101" fmla="*/ 125 h 249"/>
                <a:gd name="T102" fmla="*/ 153 w 198"/>
                <a:gd name="T103" fmla="*/ 123 h 249"/>
                <a:gd name="T104" fmla="*/ 155 w 198"/>
                <a:gd name="T105" fmla="*/ 12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 h="249">
                  <a:moveTo>
                    <a:pt x="99" y="0"/>
                  </a:moveTo>
                  <a:cubicBezTo>
                    <a:pt x="32" y="0"/>
                    <a:pt x="0" y="40"/>
                    <a:pt x="0" y="87"/>
                  </a:cubicBezTo>
                  <a:cubicBezTo>
                    <a:pt x="0" y="145"/>
                    <a:pt x="42" y="185"/>
                    <a:pt x="54" y="239"/>
                  </a:cubicBezTo>
                  <a:cubicBezTo>
                    <a:pt x="56" y="245"/>
                    <a:pt x="61" y="249"/>
                    <a:pt x="67" y="249"/>
                  </a:cubicBezTo>
                  <a:cubicBezTo>
                    <a:pt x="130" y="249"/>
                    <a:pt x="130" y="249"/>
                    <a:pt x="130" y="249"/>
                  </a:cubicBezTo>
                  <a:cubicBezTo>
                    <a:pt x="136" y="249"/>
                    <a:pt x="141" y="245"/>
                    <a:pt x="143" y="239"/>
                  </a:cubicBezTo>
                  <a:cubicBezTo>
                    <a:pt x="155" y="185"/>
                    <a:pt x="198" y="145"/>
                    <a:pt x="198" y="87"/>
                  </a:cubicBezTo>
                  <a:cubicBezTo>
                    <a:pt x="198" y="40"/>
                    <a:pt x="157" y="0"/>
                    <a:pt x="99" y="0"/>
                  </a:cubicBezTo>
                  <a:close/>
                  <a:moveTo>
                    <a:pt x="83" y="225"/>
                  </a:moveTo>
                  <a:cubicBezTo>
                    <a:pt x="83" y="225"/>
                    <a:pt x="82" y="225"/>
                    <a:pt x="82" y="225"/>
                  </a:cubicBezTo>
                  <a:cubicBezTo>
                    <a:pt x="80" y="225"/>
                    <a:pt x="79" y="224"/>
                    <a:pt x="78" y="222"/>
                  </a:cubicBezTo>
                  <a:cubicBezTo>
                    <a:pt x="42" y="127"/>
                    <a:pt x="42" y="127"/>
                    <a:pt x="42" y="127"/>
                  </a:cubicBezTo>
                  <a:cubicBezTo>
                    <a:pt x="41" y="125"/>
                    <a:pt x="42" y="123"/>
                    <a:pt x="44" y="123"/>
                  </a:cubicBezTo>
                  <a:cubicBezTo>
                    <a:pt x="46" y="122"/>
                    <a:pt x="48" y="123"/>
                    <a:pt x="49" y="125"/>
                  </a:cubicBezTo>
                  <a:cubicBezTo>
                    <a:pt x="85" y="220"/>
                    <a:pt x="85" y="220"/>
                    <a:pt x="85" y="220"/>
                  </a:cubicBezTo>
                  <a:cubicBezTo>
                    <a:pt x="86" y="222"/>
                    <a:pt x="85" y="224"/>
                    <a:pt x="83" y="225"/>
                  </a:cubicBezTo>
                  <a:close/>
                  <a:moveTo>
                    <a:pt x="108" y="131"/>
                  </a:moveTo>
                  <a:cubicBezTo>
                    <a:pt x="107" y="131"/>
                    <a:pt x="106" y="131"/>
                    <a:pt x="105" y="130"/>
                  </a:cubicBezTo>
                  <a:cubicBezTo>
                    <a:pt x="98" y="123"/>
                    <a:pt x="98" y="123"/>
                    <a:pt x="98" y="123"/>
                  </a:cubicBezTo>
                  <a:cubicBezTo>
                    <a:pt x="92" y="130"/>
                    <a:pt x="92" y="130"/>
                    <a:pt x="92" y="130"/>
                  </a:cubicBezTo>
                  <a:cubicBezTo>
                    <a:pt x="90" y="131"/>
                    <a:pt x="88" y="131"/>
                    <a:pt x="87" y="130"/>
                  </a:cubicBezTo>
                  <a:cubicBezTo>
                    <a:pt x="80" y="123"/>
                    <a:pt x="80" y="123"/>
                    <a:pt x="80" y="123"/>
                  </a:cubicBezTo>
                  <a:cubicBezTo>
                    <a:pt x="73" y="130"/>
                    <a:pt x="73" y="130"/>
                    <a:pt x="73" y="130"/>
                  </a:cubicBezTo>
                  <a:cubicBezTo>
                    <a:pt x="72" y="131"/>
                    <a:pt x="70" y="131"/>
                    <a:pt x="68" y="130"/>
                  </a:cubicBezTo>
                  <a:cubicBezTo>
                    <a:pt x="59" y="121"/>
                    <a:pt x="59" y="121"/>
                    <a:pt x="59" y="121"/>
                  </a:cubicBezTo>
                  <a:cubicBezTo>
                    <a:pt x="58" y="119"/>
                    <a:pt x="58" y="117"/>
                    <a:pt x="59" y="116"/>
                  </a:cubicBezTo>
                  <a:cubicBezTo>
                    <a:pt x="60" y="114"/>
                    <a:pt x="63" y="114"/>
                    <a:pt x="64" y="116"/>
                  </a:cubicBezTo>
                  <a:cubicBezTo>
                    <a:pt x="71" y="122"/>
                    <a:pt x="71" y="122"/>
                    <a:pt x="71" y="122"/>
                  </a:cubicBezTo>
                  <a:cubicBezTo>
                    <a:pt x="77" y="116"/>
                    <a:pt x="77" y="116"/>
                    <a:pt x="77" y="116"/>
                  </a:cubicBezTo>
                  <a:cubicBezTo>
                    <a:pt x="79" y="114"/>
                    <a:pt x="81" y="114"/>
                    <a:pt x="83" y="116"/>
                  </a:cubicBezTo>
                  <a:cubicBezTo>
                    <a:pt x="89" y="122"/>
                    <a:pt x="89" y="122"/>
                    <a:pt x="89" y="122"/>
                  </a:cubicBezTo>
                  <a:cubicBezTo>
                    <a:pt x="96" y="116"/>
                    <a:pt x="96" y="116"/>
                    <a:pt x="96" y="116"/>
                  </a:cubicBezTo>
                  <a:cubicBezTo>
                    <a:pt x="97" y="114"/>
                    <a:pt x="100" y="114"/>
                    <a:pt x="101" y="116"/>
                  </a:cubicBezTo>
                  <a:cubicBezTo>
                    <a:pt x="108" y="122"/>
                    <a:pt x="108" y="122"/>
                    <a:pt x="108" y="122"/>
                  </a:cubicBezTo>
                  <a:cubicBezTo>
                    <a:pt x="114" y="116"/>
                    <a:pt x="114" y="116"/>
                    <a:pt x="114" y="116"/>
                  </a:cubicBezTo>
                  <a:cubicBezTo>
                    <a:pt x="116" y="114"/>
                    <a:pt x="118" y="114"/>
                    <a:pt x="120" y="116"/>
                  </a:cubicBezTo>
                  <a:cubicBezTo>
                    <a:pt x="126" y="122"/>
                    <a:pt x="126" y="122"/>
                    <a:pt x="126" y="122"/>
                  </a:cubicBezTo>
                  <a:cubicBezTo>
                    <a:pt x="133" y="116"/>
                    <a:pt x="133" y="116"/>
                    <a:pt x="133" y="116"/>
                  </a:cubicBezTo>
                  <a:cubicBezTo>
                    <a:pt x="134" y="114"/>
                    <a:pt x="137" y="114"/>
                    <a:pt x="138" y="116"/>
                  </a:cubicBezTo>
                  <a:cubicBezTo>
                    <a:pt x="139" y="117"/>
                    <a:pt x="139" y="119"/>
                    <a:pt x="138" y="121"/>
                  </a:cubicBezTo>
                  <a:cubicBezTo>
                    <a:pt x="129" y="130"/>
                    <a:pt x="129" y="130"/>
                    <a:pt x="129" y="130"/>
                  </a:cubicBezTo>
                  <a:cubicBezTo>
                    <a:pt x="127" y="131"/>
                    <a:pt x="125" y="131"/>
                    <a:pt x="124" y="130"/>
                  </a:cubicBezTo>
                  <a:cubicBezTo>
                    <a:pt x="117" y="123"/>
                    <a:pt x="117" y="123"/>
                    <a:pt x="117" y="123"/>
                  </a:cubicBezTo>
                  <a:cubicBezTo>
                    <a:pt x="110" y="130"/>
                    <a:pt x="110" y="130"/>
                    <a:pt x="110" y="130"/>
                  </a:cubicBezTo>
                  <a:cubicBezTo>
                    <a:pt x="110" y="131"/>
                    <a:pt x="109" y="131"/>
                    <a:pt x="108" y="131"/>
                  </a:cubicBezTo>
                  <a:close/>
                  <a:moveTo>
                    <a:pt x="155" y="127"/>
                  </a:moveTo>
                  <a:cubicBezTo>
                    <a:pt x="119" y="222"/>
                    <a:pt x="119" y="222"/>
                    <a:pt x="119" y="222"/>
                  </a:cubicBezTo>
                  <a:cubicBezTo>
                    <a:pt x="118" y="224"/>
                    <a:pt x="117" y="225"/>
                    <a:pt x="115" y="225"/>
                  </a:cubicBezTo>
                  <a:cubicBezTo>
                    <a:pt x="115" y="225"/>
                    <a:pt x="114" y="225"/>
                    <a:pt x="114" y="225"/>
                  </a:cubicBezTo>
                  <a:cubicBezTo>
                    <a:pt x="112" y="224"/>
                    <a:pt x="111" y="222"/>
                    <a:pt x="112" y="220"/>
                  </a:cubicBezTo>
                  <a:cubicBezTo>
                    <a:pt x="148" y="125"/>
                    <a:pt x="148" y="125"/>
                    <a:pt x="148" y="125"/>
                  </a:cubicBezTo>
                  <a:cubicBezTo>
                    <a:pt x="149" y="123"/>
                    <a:pt x="151" y="122"/>
                    <a:pt x="153" y="123"/>
                  </a:cubicBezTo>
                  <a:cubicBezTo>
                    <a:pt x="155" y="123"/>
                    <a:pt x="156" y="125"/>
                    <a:pt x="155" y="12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51"/>
            <p:cNvSpPr>
              <a:spLocks/>
            </p:cNvSpPr>
            <p:nvPr/>
          </p:nvSpPr>
          <p:spPr bwMode="auto">
            <a:xfrm>
              <a:off x="6575426" y="4479925"/>
              <a:ext cx="434975" cy="2378075"/>
            </a:xfrm>
            <a:custGeom>
              <a:avLst/>
              <a:gdLst>
                <a:gd name="T0" fmla="*/ 196 w 196"/>
                <a:gd name="T1" fmla="*/ 0 h 1074"/>
                <a:gd name="T2" fmla="*/ 196 w 196"/>
                <a:gd name="T3" fmla="*/ 211 h 1074"/>
                <a:gd name="T4" fmla="*/ 139 w 196"/>
                <a:gd name="T5" fmla="*/ 268 h 1074"/>
                <a:gd name="T6" fmla="*/ 57 w 196"/>
                <a:gd name="T7" fmla="*/ 268 h 1074"/>
                <a:gd name="T8" fmla="*/ 0 w 196"/>
                <a:gd name="T9" fmla="*/ 324 h 1074"/>
                <a:gd name="T10" fmla="*/ 0 w 196"/>
                <a:gd name="T11" fmla="*/ 1074 h 1074"/>
              </a:gdLst>
              <a:ahLst/>
              <a:cxnLst>
                <a:cxn ang="0">
                  <a:pos x="T0" y="T1"/>
                </a:cxn>
                <a:cxn ang="0">
                  <a:pos x="T2" y="T3"/>
                </a:cxn>
                <a:cxn ang="0">
                  <a:pos x="T4" y="T5"/>
                </a:cxn>
                <a:cxn ang="0">
                  <a:pos x="T6" y="T7"/>
                </a:cxn>
                <a:cxn ang="0">
                  <a:pos x="T8" y="T9"/>
                </a:cxn>
                <a:cxn ang="0">
                  <a:pos x="T10" y="T11"/>
                </a:cxn>
              </a:cxnLst>
              <a:rect l="0" t="0" r="r" b="b"/>
              <a:pathLst>
                <a:path w="196" h="1074">
                  <a:moveTo>
                    <a:pt x="196" y="0"/>
                  </a:moveTo>
                  <a:cubicBezTo>
                    <a:pt x="196" y="211"/>
                    <a:pt x="196" y="211"/>
                    <a:pt x="196" y="211"/>
                  </a:cubicBezTo>
                  <a:cubicBezTo>
                    <a:pt x="196" y="243"/>
                    <a:pt x="170" y="268"/>
                    <a:pt x="139" y="268"/>
                  </a:cubicBezTo>
                  <a:cubicBezTo>
                    <a:pt x="57" y="268"/>
                    <a:pt x="57" y="268"/>
                    <a:pt x="57" y="268"/>
                  </a:cubicBezTo>
                  <a:cubicBezTo>
                    <a:pt x="25" y="268"/>
                    <a:pt x="0" y="293"/>
                    <a:pt x="0" y="324"/>
                  </a:cubicBezTo>
                  <a:cubicBezTo>
                    <a:pt x="0" y="1074"/>
                    <a:pt x="0" y="1074"/>
                    <a:pt x="0" y="1074"/>
                  </a:cubicBezTo>
                </a:path>
              </a:pathLst>
            </a:custGeom>
            <a:noFill/>
            <a:ln w="38100" cap="flat">
              <a:solidFill>
                <a:schemeClr val="accent5"/>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52"/>
            <p:cNvSpPr>
              <a:spLocks/>
            </p:cNvSpPr>
            <p:nvPr/>
          </p:nvSpPr>
          <p:spPr bwMode="auto">
            <a:xfrm>
              <a:off x="4891088" y="5578475"/>
              <a:ext cx="1085850" cy="1279525"/>
            </a:xfrm>
            <a:custGeom>
              <a:avLst/>
              <a:gdLst>
                <a:gd name="T0" fmla="*/ 0 w 490"/>
                <a:gd name="T1" fmla="*/ 0 h 578"/>
                <a:gd name="T2" fmla="*/ 0 w 490"/>
                <a:gd name="T3" fmla="*/ 59 h 578"/>
                <a:gd name="T4" fmla="*/ 70 w 490"/>
                <a:gd name="T5" fmla="*/ 130 h 578"/>
                <a:gd name="T6" fmla="*/ 419 w 490"/>
                <a:gd name="T7" fmla="*/ 128 h 578"/>
                <a:gd name="T8" fmla="*/ 490 w 490"/>
                <a:gd name="T9" fmla="*/ 199 h 578"/>
                <a:gd name="T10" fmla="*/ 490 w 490"/>
                <a:gd name="T11" fmla="*/ 578 h 578"/>
              </a:gdLst>
              <a:ahLst/>
              <a:cxnLst>
                <a:cxn ang="0">
                  <a:pos x="T0" y="T1"/>
                </a:cxn>
                <a:cxn ang="0">
                  <a:pos x="T2" y="T3"/>
                </a:cxn>
                <a:cxn ang="0">
                  <a:pos x="T4" y="T5"/>
                </a:cxn>
                <a:cxn ang="0">
                  <a:pos x="T6" y="T7"/>
                </a:cxn>
                <a:cxn ang="0">
                  <a:pos x="T8" y="T9"/>
                </a:cxn>
                <a:cxn ang="0">
                  <a:pos x="T10" y="T11"/>
                </a:cxn>
              </a:cxnLst>
              <a:rect l="0" t="0" r="r" b="b"/>
              <a:pathLst>
                <a:path w="490" h="578">
                  <a:moveTo>
                    <a:pt x="0" y="0"/>
                  </a:moveTo>
                  <a:cubicBezTo>
                    <a:pt x="0" y="59"/>
                    <a:pt x="0" y="59"/>
                    <a:pt x="0" y="59"/>
                  </a:cubicBezTo>
                  <a:cubicBezTo>
                    <a:pt x="0" y="98"/>
                    <a:pt x="31" y="130"/>
                    <a:pt x="70" y="130"/>
                  </a:cubicBezTo>
                  <a:cubicBezTo>
                    <a:pt x="419" y="128"/>
                    <a:pt x="419" y="128"/>
                    <a:pt x="419" y="128"/>
                  </a:cubicBezTo>
                  <a:cubicBezTo>
                    <a:pt x="458" y="128"/>
                    <a:pt x="490" y="160"/>
                    <a:pt x="490" y="199"/>
                  </a:cubicBezTo>
                  <a:cubicBezTo>
                    <a:pt x="490" y="578"/>
                    <a:pt x="490" y="578"/>
                    <a:pt x="490" y="578"/>
                  </a:cubicBezTo>
                </a:path>
              </a:pathLst>
            </a:custGeom>
            <a:noFill/>
            <a:ln w="17463" cap="flat">
              <a:solidFill>
                <a:schemeClr val="accent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53"/>
            <p:cNvSpPr>
              <a:spLocks noEditPoints="1"/>
            </p:cNvSpPr>
            <p:nvPr/>
          </p:nvSpPr>
          <p:spPr bwMode="auto">
            <a:xfrm>
              <a:off x="4681538" y="4919663"/>
              <a:ext cx="420688" cy="519113"/>
            </a:xfrm>
            <a:custGeom>
              <a:avLst/>
              <a:gdLst>
                <a:gd name="T0" fmla="*/ 134 w 190"/>
                <a:gd name="T1" fmla="*/ 235 h 235"/>
                <a:gd name="T2" fmla="*/ 56 w 190"/>
                <a:gd name="T3" fmla="*/ 235 h 235"/>
                <a:gd name="T4" fmla="*/ 52 w 190"/>
                <a:gd name="T5" fmla="*/ 232 h 235"/>
                <a:gd name="T6" fmla="*/ 27 w 190"/>
                <a:gd name="T7" fmla="*/ 165 h 235"/>
                <a:gd name="T8" fmla="*/ 0 w 190"/>
                <a:gd name="T9" fmla="*/ 83 h 235"/>
                <a:gd name="T10" fmla="*/ 95 w 190"/>
                <a:gd name="T11" fmla="*/ 0 h 235"/>
                <a:gd name="T12" fmla="*/ 190 w 190"/>
                <a:gd name="T13" fmla="*/ 83 h 235"/>
                <a:gd name="T14" fmla="*/ 163 w 190"/>
                <a:gd name="T15" fmla="*/ 165 h 235"/>
                <a:gd name="T16" fmla="*/ 137 w 190"/>
                <a:gd name="T17" fmla="*/ 232 h 235"/>
                <a:gd name="T18" fmla="*/ 134 w 190"/>
                <a:gd name="T19" fmla="*/ 235 h 235"/>
                <a:gd name="T20" fmla="*/ 58 w 190"/>
                <a:gd name="T21" fmla="*/ 228 h 235"/>
                <a:gd name="T22" fmla="*/ 131 w 190"/>
                <a:gd name="T23" fmla="*/ 228 h 235"/>
                <a:gd name="T24" fmla="*/ 157 w 190"/>
                <a:gd name="T25" fmla="*/ 162 h 235"/>
                <a:gd name="T26" fmla="*/ 183 w 190"/>
                <a:gd name="T27" fmla="*/ 83 h 235"/>
                <a:gd name="T28" fmla="*/ 95 w 190"/>
                <a:gd name="T29" fmla="*/ 7 h 235"/>
                <a:gd name="T30" fmla="*/ 7 w 190"/>
                <a:gd name="T31" fmla="*/ 83 h 235"/>
                <a:gd name="T32" fmla="*/ 33 w 190"/>
                <a:gd name="T33" fmla="*/ 162 h 235"/>
                <a:gd name="T34" fmla="*/ 58 w 190"/>
                <a:gd name="T35" fmla="*/ 22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0" h="235">
                  <a:moveTo>
                    <a:pt x="134" y="235"/>
                  </a:moveTo>
                  <a:cubicBezTo>
                    <a:pt x="56" y="235"/>
                    <a:pt x="56" y="235"/>
                    <a:pt x="56" y="235"/>
                  </a:cubicBezTo>
                  <a:cubicBezTo>
                    <a:pt x="54" y="235"/>
                    <a:pt x="52" y="233"/>
                    <a:pt x="52" y="232"/>
                  </a:cubicBezTo>
                  <a:cubicBezTo>
                    <a:pt x="49" y="207"/>
                    <a:pt x="37" y="186"/>
                    <a:pt x="27" y="165"/>
                  </a:cubicBezTo>
                  <a:cubicBezTo>
                    <a:pt x="13" y="140"/>
                    <a:pt x="0" y="114"/>
                    <a:pt x="0" y="83"/>
                  </a:cubicBezTo>
                  <a:cubicBezTo>
                    <a:pt x="0" y="32"/>
                    <a:pt x="37" y="0"/>
                    <a:pt x="95" y="0"/>
                  </a:cubicBezTo>
                  <a:cubicBezTo>
                    <a:pt x="149" y="0"/>
                    <a:pt x="190" y="36"/>
                    <a:pt x="190" y="83"/>
                  </a:cubicBezTo>
                  <a:cubicBezTo>
                    <a:pt x="190" y="114"/>
                    <a:pt x="176" y="140"/>
                    <a:pt x="163" y="165"/>
                  </a:cubicBezTo>
                  <a:cubicBezTo>
                    <a:pt x="152" y="186"/>
                    <a:pt x="141" y="207"/>
                    <a:pt x="137" y="232"/>
                  </a:cubicBezTo>
                  <a:cubicBezTo>
                    <a:pt x="137" y="233"/>
                    <a:pt x="136" y="235"/>
                    <a:pt x="134" y="235"/>
                  </a:cubicBezTo>
                  <a:close/>
                  <a:moveTo>
                    <a:pt x="58" y="228"/>
                  </a:moveTo>
                  <a:cubicBezTo>
                    <a:pt x="131" y="228"/>
                    <a:pt x="131" y="228"/>
                    <a:pt x="131" y="228"/>
                  </a:cubicBezTo>
                  <a:cubicBezTo>
                    <a:pt x="135" y="203"/>
                    <a:pt x="146" y="182"/>
                    <a:pt x="157" y="162"/>
                  </a:cubicBezTo>
                  <a:cubicBezTo>
                    <a:pt x="170" y="136"/>
                    <a:pt x="183" y="112"/>
                    <a:pt x="183" y="83"/>
                  </a:cubicBezTo>
                  <a:cubicBezTo>
                    <a:pt x="183" y="40"/>
                    <a:pt x="145" y="7"/>
                    <a:pt x="95" y="7"/>
                  </a:cubicBezTo>
                  <a:cubicBezTo>
                    <a:pt x="30" y="7"/>
                    <a:pt x="7" y="46"/>
                    <a:pt x="7" y="83"/>
                  </a:cubicBezTo>
                  <a:cubicBezTo>
                    <a:pt x="7" y="112"/>
                    <a:pt x="19" y="136"/>
                    <a:pt x="33" y="162"/>
                  </a:cubicBezTo>
                  <a:cubicBezTo>
                    <a:pt x="43" y="182"/>
                    <a:pt x="54" y="203"/>
                    <a:pt x="58" y="228"/>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4"/>
            <p:cNvSpPr>
              <a:spLocks noEditPoints="1"/>
            </p:cNvSpPr>
            <p:nvPr/>
          </p:nvSpPr>
          <p:spPr bwMode="auto">
            <a:xfrm>
              <a:off x="4783138" y="5422900"/>
              <a:ext cx="217488" cy="165100"/>
            </a:xfrm>
            <a:custGeom>
              <a:avLst/>
              <a:gdLst>
                <a:gd name="T0" fmla="*/ 49 w 98"/>
                <a:gd name="T1" fmla="*/ 74 h 74"/>
                <a:gd name="T2" fmla="*/ 0 w 98"/>
                <a:gd name="T3" fmla="*/ 25 h 74"/>
                <a:gd name="T4" fmla="*/ 0 w 98"/>
                <a:gd name="T5" fmla="*/ 13 h 74"/>
                <a:gd name="T6" fmla="*/ 14 w 98"/>
                <a:gd name="T7" fmla="*/ 0 h 74"/>
                <a:gd name="T8" fmla="*/ 84 w 98"/>
                <a:gd name="T9" fmla="*/ 0 h 74"/>
                <a:gd name="T10" fmla="*/ 98 w 98"/>
                <a:gd name="T11" fmla="*/ 13 h 74"/>
                <a:gd name="T12" fmla="*/ 98 w 98"/>
                <a:gd name="T13" fmla="*/ 25 h 74"/>
                <a:gd name="T14" fmla="*/ 49 w 98"/>
                <a:gd name="T15" fmla="*/ 74 h 74"/>
                <a:gd name="T16" fmla="*/ 14 w 98"/>
                <a:gd name="T17" fmla="*/ 7 h 74"/>
                <a:gd name="T18" fmla="*/ 7 w 98"/>
                <a:gd name="T19" fmla="*/ 13 h 74"/>
                <a:gd name="T20" fmla="*/ 7 w 98"/>
                <a:gd name="T21" fmla="*/ 25 h 74"/>
                <a:gd name="T22" fmla="*/ 49 w 98"/>
                <a:gd name="T23" fmla="*/ 67 h 74"/>
                <a:gd name="T24" fmla="*/ 91 w 98"/>
                <a:gd name="T25" fmla="*/ 25 h 74"/>
                <a:gd name="T26" fmla="*/ 91 w 98"/>
                <a:gd name="T27" fmla="*/ 13 h 74"/>
                <a:gd name="T28" fmla="*/ 84 w 98"/>
                <a:gd name="T29" fmla="*/ 7 h 74"/>
                <a:gd name="T30" fmla="*/ 14 w 98"/>
                <a:gd name="T31"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74">
                  <a:moveTo>
                    <a:pt x="49" y="74"/>
                  </a:moveTo>
                  <a:cubicBezTo>
                    <a:pt x="22" y="74"/>
                    <a:pt x="0" y="52"/>
                    <a:pt x="0" y="25"/>
                  </a:cubicBezTo>
                  <a:cubicBezTo>
                    <a:pt x="0" y="13"/>
                    <a:pt x="0" y="13"/>
                    <a:pt x="0" y="13"/>
                  </a:cubicBezTo>
                  <a:cubicBezTo>
                    <a:pt x="0" y="6"/>
                    <a:pt x="6" y="0"/>
                    <a:pt x="14" y="0"/>
                  </a:cubicBezTo>
                  <a:cubicBezTo>
                    <a:pt x="84" y="0"/>
                    <a:pt x="84" y="0"/>
                    <a:pt x="84" y="0"/>
                  </a:cubicBezTo>
                  <a:cubicBezTo>
                    <a:pt x="92" y="0"/>
                    <a:pt x="98" y="6"/>
                    <a:pt x="98" y="13"/>
                  </a:cubicBezTo>
                  <a:cubicBezTo>
                    <a:pt x="98" y="25"/>
                    <a:pt x="98" y="25"/>
                    <a:pt x="98" y="25"/>
                  </a:cubicBezTo>
                  <a:cubicBezTo>
                    <a:pt x="98" y="52"/>
                    <a:pt x="76" y="74"/>
                    <a:pt x="49" y="74"/>
                  </a:cubicBezTo>
                  <a:close/>
                  <a:moveTo>
                    <a:pt x="14" y="7"/>
                  </a:moveTo>
                  <a:cubicBezTo>
                    <a:pt x="10" y="7"/>
                    <a:pt x="7" y="10"/>
                    <a:pt x="7" y="13"/>
                  </a:cubicBezTo>
                  <a:cubicBezTo>
                    <a:pt x="7" y="25"/>
                    <a:pt x="7" y="25"/>
                    <a:pt x="7" y="25"/>
                  </a:cubicBezTo>
                  <a:cubicBezTo>
                    <a:pt x="7" y="48"/>
                    <a:pt x="26" y="67"/>
                    <a:pt x="49" y="67"/>
                  </a:cubicBezTo>
                  <a:cubicBezTo>
                    <a:pt x="72" y="67"/>
                    <a:pt x="91" y="48"/>
                    <a:pt x="91" y="25"/>
                  </a:cubicBezTo>
                  <a:cubicBezTo>
                    <a:pt x="91" y="13"/>
                    <a:pt x="91" y="13"/>
                    <a:pt x="91" y="13"/>
                  </a:cubicBezTo>
                  <a:cubicBezTo>
                    <a:pt x="91" y="10"/>
                    <a:pt x="88" y="7"/>
                    <a:pt x="84" y="7"/>
                  </a:cubicBezTo>
                  <a:lnTo>
                    <a:pt x="14" y="7"/>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55"/>
            <p:cNvSpPr>
              <a:spLocks/>
            </p:cNvSpPr>
            <p:nvPr/>
          </p:nvSpPr>
          <p:spPr bwMode="auto">
            <a:xfrm>
              <a:off x="4789488" y="5470525"/>
              <a:ext cx="204788" cy="14288"/>
            </a:xfrm>
            <a:custGeom>
              <a:avLst/>
              <a:gdLst>
                <a:gd name="T0" fmla="*/ 88 w 92"/>
                <a:gd name="T1" fmla="*/ 7 h 7"/>
                <a:gd name="T2" fmla="*/ 3 w 92"/>
                <a:gd name="T3" fmla="*/ 7 h 7"/>
                <a:gd name="T4" fmla="*/ 0 w 92"/>
                <a:gd name="T5" fmla="*/ 4 h 7"/>
                <a:gd name="T6" fmla="*/ 3 w 92"/>
                <a:gd name="T7" fmla="*/ 0 h 7"/>
                <a:gd name="T8" fmla="*/ 88 w 92"/>
                <a:gd name="T9" fmla="*/ 0 h 7"/>
                <a:gd name="T10" fmla="*/ 92 w 92"/>
                <a:gd name="T11" fmla="*/ 4 h 7"/>
                <a:gd name="T12" fmla="*/ 88 w 92"/>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92" h="7">
                  <a:moveTo>
                    <a:pt x="88" y="7"/>
                  </a:moveTo>
                  <a:cubicBezTo>
                    <a:pt x="3" y="7"/>
                    <a:pt x="3" y="7"/>
                    <a:pt x="3" y="7"/>
                  </a:cubicBezTo>
                  <a:cubicBezTo>
                    <a:pt x="1" y="7"/>
                    <a:pt x="0" y="6"/>
                    <a:pt x="0" y="4"/>
                  </a:cubicBezTo>
                  <a:cubicBezTo>
                    <a:pt x="0" y="2"/>
                    <a:pt x="1" y="0"/>
                    <a:pt x="3" y="0"/>
                  </a:cubicBezTo>
                  <a:cubicBezTo>
                    <a:pt x="88" y="0"/>
                    <a:pt x="88" y="0"/>
                    <a:pt x="88" y="0"/>
                  </a:cubicBezTo>
                  <a:cubicBezTo>
                    <a:pt x="90" y="0"/>
                    <a:pt x="92" y="2"/>
                    <a:pt x="92" y="4"/>
                  </a:cubicBezTo>
                  <a:cubicBezTo>
                    <a:pt x="92" y="6"/>
                    <a:pt x="90" y="7"/>
                    <a:pt x="88" y="7"/>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56"/>
            <p:cNvSpPr>
              <a:spLocks/>
            </p:cNvSpPr>
            <p:nvPr/>
          </p:nvSpPr>
          <p:spPr bwMode="auto">
            <a:xfrm>
              <a:off x="4799013" y="5516563"/>
              <a:ext cx="184150" cy="15875"/>
            </a:xfrm>
            <a:custGeom>
              <a:avLst/>
              <a:gdLst>
                <a:gd name="T0" fmla="*/ 80 w 83"/>
                <a:gd name="T1" fmla="*/ 7 h 7"/>
                <a:gd name="T2" fmla="*/ 3 w 83"/>
                <a:gd name="T3" fmla="*/ 7 h 7"/>
                <a:gd name="T4" fmla="*/ 0 w 83"/>
                <a:gd name="T5" fmla="*/ 3 h 7"/>
                <a:gd name="T6" fmla="*/ 3 w 83"/>
                <a:gd name="T7" fmla="*/ 0 h 7"/>
                <a:gd name="T8" fmla="*/ 80 w 83"/>
                <a:gd name="T9" fmla="*/ 0 h 7"/>
                <a:gd name="T10" fmla="*/ 83 w 83"/>
                <a:gd name="T11" fmla="*/ 3 h 7"/>
                <a:gd name="T12" fmla="*/ 80 w 8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83" h="7">
                  <a:moveTo>
                    <a:pt x="80" y="7"/>
                  </a:moveTo>
                  <a:cubicBezTo>
                    <a:pt x="3" y="7"/>
                    <a:pt x="3" y="7"/>
                    <a:pt x="3" y="7"/>
                  </a:cubicBezTo>
                  <a:cubicBezTo>
                    <a:pt x="2" y="7"/>
                    <a:pt x="0" y="5"/>
                    <a:pt x="0" y="3"/>
                  </a:cubicBezTo>
                  <a:cubicBezTo>
                    <a:pt x="0" y="1"/>
                    <a:pt x="2" y="0"/>
                    <a:pt x="3" y="0"/>
                  </a:cubicBezTo>
                  <a:cubicBezTo>
                    <a:pt x="80" y="0"/>
                    <a:pt x="80" y="0"/>
                    <a:pt x="80" y="0"/>
                  </a:cubicBezTo>
                  <a:cubicBezTo>
                    <a:pt x="82" y="0"/>
                    <a:pt x="83" y="1"/>
                    <a:pt x="83" y="3"/>
                  </a:cubicBezTo>
                  <a:cubicBezTo>
                    <a:pt x="83" y="5"/>
                    <a:pt x="82" y="7"/>
                    <a:pt x="80" y="7"/>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57"/>
            <p:cNvSpPr>
              <a:spLocks/>
            </p:cNvSpPr>
            <p:nvPr/>
          </p:nvSpPr>
          <p:spPr bwMode="auto">
            <a:xfrm>
              <a:off x="4916488" y="5173663"/>
              <a:ext cx="92075" cy="207963"/>
            </a:xfrm>
            <a:custGeom>
              <a:avLst/>
              <a:gdLst>
                <a:gd name="T0" fmla="*/ 4 w 42"/>
                <a:gd name="T1" fmla="*/ 94 h 94"/>
                <a:gd name="T2" fmla="*/ 3 w 42"/>
                <a:gd name="T3" fmla="*/ 94 h 94"/>
                <a:gd name="T4" fmla="*/ 1 w 42"/>
                <a:gd name="T5" fmla="*/ 90 h 94"/>
                <a:gd name="T6" fmla="*/ 35 w 42"/>
                <a:gd name="T7" fmla="*/ 2 h 94"/>
                <a:gd name="T8" fmla="*/ 39 w 42"/>
                <a:gd name="T9" fmla="*/ 1 h 94"/>
                <a:gd name="T10" fmla="*/ 41 w 42"/>
                <a:gd name="T11" fmla="*/ 5 h 94"/>
                <a:gd name="T12" fmla="*/ 8 w 42"/>
                <a:gd name="T13" fmla="*/ 92 h 94"/>
                <a:gd name="T14" fmla="*/ 4 w 42"/>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4">
                  <a:moveTo>
                    <a:pt x="4" y="94"/>
                  </a:moveTo>
                  <a:cubicBezTo>
                    <a:pt x="4" y="94"/>
                    <a:pt x="3" y="94"/>
                    <a:pt x="3" y="94"/>
                  </a:cubicBezTo>
                  <a:cubicBezTo>
                    <a:pt x="1" y="93"/>
                    <a:pt x="0" y="91"/>
                    <a:pt x="1" y="90"/>
                  </a:cubicBezTo>
                  <a:cubicBezTo>
                    <a:pt x="35" y="2"/>
                    <a:pt x="35" y="2"/>
                    <a:pt x="35" y="2"/>
                  </a:cubicBezTo>
                  <a:cubicBezTo>
                    <a:pt x="36" y="1"/>
                    <a:pt x="38" y="0"/>
                    <a:pt x="39" y="1"/>
                  </a:cubicBezTo>
                  <a:cubicBezTo>
                    <a:pt x="41" y="1"/>
                    <a:pt x="42" y="3"/>
                    <a:pt x="41" y="5"/>
                  </a:cubicBezTo>
                  <a:cubicBezTo>
                    <a:pt x="8" y="92"/>
                    <a:pt x="8" y="92"/>
                    <a:pt x="8" y="92"/>
                  </a:cubicBezTo>
                  <a:cubicBezTo>
                    <a:pt x="7" y="93"/>
                    <a:pt x="6" y="94"/>
                    <a:pt x="4" y="9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58"/>
            <p:cNvSpPr>
              <a:spLocks/>
            </p:cNvSpPr>
            <p:nvPr/>
          </p:nvSpPr>
          <p:spPr bwMode="auto">
            <a:xfrm>
              <a:off x="4773613" y="5173663"/>
              <a:ext cx="92075" cy="207963"/>
            </a:xfrm>
            <a:custGeom>
              <a:avLst/>
              <a:gdLst>
                <a:gd name="T0" fmla="*/ 37 w 41"/>
                <a:gd name="T1" fmla="*/ 94 h 94"/>
                <a:gd name="T2" fmla="*/ 34 w 41"/>
                <a:gd name="T3" fmla="*/ 92 h 94"/>
                <a:gd name="T4" fmla="*/ 0 w 41"/>
                <a:gd name="T5" fmla="*/ 5 h 94"/>
                <a:gd name="T6" fmla="*/ 2 w 41"/>
                <a:gd name="T7" fmla="*/ 1 h 94"/>
                <a:gd name="T8" fmla="*/ 7 w 41"/>
                <a:gd name="T9" fmla="*/ 2 h 94"/>
                <a:gd name="T10" fmla="*/ 40 w 41"/>
                <a:gd name="T11" fmla="*/ 90 h 94"/>
                <a:gd name="T12" fmla="*/ 38 w 41"/>
                <a:gd name="T13" fmla="*/ 94 h 94"/>
                <a:gd name="T14" fmla="*/ 37 w 41"/>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94">
                  <a:moveTo>
                    <a:pt x="37" y="94"/>
                  </a:moveTo>
                  <a:cubicBezTo>
                    <a:pt x="36" y="94"/>
                    <a:pt x="35" y="93"/>
                    <a:pt x="34" y="92"/>
                  </a:cubicBezTo>
                  <a:cubicBezTo>
                    <a:pt x="0" y="5"/>
                    <a:pt x="0" y="5"/>
                    <a:pt x="0" y="5"/>
                  </a:cubicBezTo>
                  <a:cubicBezTo>
                    <a:pt x="0" y="3"/>
                    <a:pt x="1" y="1"/>
                    <a:pt x="2" y="1"/>
                  </a:cubicBezTo>
                  <a:cubicBezTo>
                    <a:pt x="4" y="0"/>
                    <a:pt x="6" y="1"/>
                    <a:pt x="7" y="2"/>
                  </a:cubicBezTo>
                  <a:cubicBezTo>
                    <a:pt x="40" y="90"/>
                    <a:pt x="40" y="90"/>
                    <a:pt x="40" y="90"/>
                  </a:cubicBezTo>
                  <a:cubicBezTo>
                    <a:pt x="41" y="91"/>
                    <a:pt x="40" y="93"/>
                    <a:pt x="38" y="94"/>
                  </a:cubicBezTo>
                  <a:cubicBezTo>
                    <a:pt x="38" y="94"/>
                    <a:pt x="38" y="94"/>
                    <a:pt x="37" y="9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59"/>
            <p:cNvSpPr>
              <a:spLocks/>
            </p:cNvSpPr>
            <p:nvPr/>
          </p:nvSpPr>
          <p:spPr bwMode="auto">
            <a:xfrm>
              <a:off x="4806951" y="5157788"/>
              <a:ext cx="168275" cy="34925"/>
            </a:xfrm>
            <a:custGeom>
              <a:avLst/>
              <a:gdLst>
                <a:gd name="T0" fmla="*/ 12 w 76"/>
                <a:gd name="T1" fmla="*/ 15 h 16"/>
                <a:gd name="T2" fmla="*/ 10 w 76"/>
                <a:gd name="T3" fmla="*/ 14 h 16"/>
                <a:gd name="T4" fmla="*/ 1 w 76"/>
                <a:gd name="T5" fmla="*/ 6 h 16"/>
                <a:gd name="T6" fmla="*/ 1 w 76"/>
                <a:gd name="T7" fmla="*/ 1 h 16"/>
                <a:gd name="T8" fmla="*/ 6 w 76"/>
                <a:gd name="T9" fmla="*/ 1 h 16"/>
                <a:gd name="T10" fmla="*/ 12 w 76"/>
                <a:gd name="T11" fmla="*/ 7 h 16"/>
                <a:gd name="T12" fmla="*/ 18 w 76"/>
                <a:gd name="T13" fmla="*/ 1 h 16"/>
                <a:gd name="T14" fmla="*/ 23 w 76"/>
                <a:gd name="T15" fmla="*/ 1 h 16"/>
                <a:gd name="T16" fmla="*/ 29 w 76"/>
                <a:gd name="T17" fmla="*/ 7 h 16"/>
                <a:gd name="T18" fmla="*/ 35 w 76"/>
                <a:gd name="T19" fmla="*/ 1 h 16"/>
                <a:gd name="T20" fmla="*/ 40 w 76"/>
                <a:gd name="T21" fmla="*/ 1 h 16"/>
                <a:gd name="T22" fmla="*/ 46 w 76"/>
                <a:gd name="T23" fmla="*/ 7 h 16"/>
                <a:gd name="T24" fmla="*/ 52 w 76"/>
                <a:gd name="T25" fmla="*/ 1 h 16"/>
                <a:gd name="T26" fmla="*/ 57 w 76"/>
                <a:gd name="T27" fmla="*/ 1 h 16"/>
                <a:gd name="T28" fmla="*/ 63 w 76"/>
                <a:gd name="T29" fmla="*/ 7 h 16"/>
                <a:gd name="T30" fmla="*/ 69 w 76"/>
                <a:gd name="T31" fmla="*/ 1 h 16"/>
                <a:gd name="T32" fmla="*/ 74 w 76"/>
                <a:gd name="T33" fmla="*/ 1 h 16"/>
                <a:gd name="T34" fmla="*/ 74 w 76"/>
                <a:gd name="T35" fmla="*/ 6 h 16"/>
                <a:gd name="T36" fmla="*/ 66 w 76"/>
                <a:gd name="T37" fmla="*/ 14 h 16"/>
                <a:gd name="T38" fmla="*/ 61 w 76"/>
                <a:gd name="T39" fmla="*/ 14 h 16"/>
                <a:gd name="T40" fmla="*/ 55 w 76"/>
                <a:gd name="T41" fmla="*/ 8 h 16"/>
                <a:gd name="T42" fmla="*/ 49 w 76"/>
                <a:gd name="T43" fmla="*/ 14 h 16"/>
                <a:gd name="T44" fmla="*/ 44 w 76"/>
                <a:gd name="T45" fmla="*/ 14 h 16"/>
                <a:gd name="T46" fmla="*/ 38 w 76"/>
                <a:gd name="T47" fmla="*/ 8 h 16"/>
                <a:gd name="T48" fmla="*/ 32 w 76"/>
                <a:gd name="T49" fmla="*/ 14 h 16"/>
                <a:gd name="T50" fmla="*/ 27 w 76"/>
                <a:gd name="T51" fmla="*/ 14 h 16"/>
                <a:gd name="T52" fmla="*/ 21 w 76"/>
                <a:gd name="T53" fmla="*/ 8 h 16"/>
                <a:gd name="T54" fmla="*/ 15 w 76"/>
                <a:gd name="T55" fmla="*/ 14 h 16"/>
                <a:gd name="T56" fmla="*/ 12 w 76"/>
                <a:gd name="T5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 h="16">
                  <a:moveTo>
                    <a:pt x="12" y="15"/>
                  </a:moveTo>
                  <a:cubicBezTo>
                    <a:pt x="11" y="15"/>
                    <a:pt x="10" y="15"/>
                    <a:pt x="10" y="14"/>
                  </a:cubicBezTo>
                  <a:cubicBezTo>
                    <a:pt x="1" y="6"/>
                    <a:pt x="1" y="6"/>
                    <a:pt x="1" y="6"/>
                  </a:cubicBezTo>
                  <a:cubicBezTo>
                    <a:pt x="0" y="5"/>
                    <a:pt x="0" y="2"/>
                    <a:pt x="1" y="1"/>
                  </a:cubicBezTo>
                  <a:cubicBezTo>
                    <a:pt x="3" y="0"/>
                    <a:pt x="5" y="0"/>
                    <a:pt x="6" y="1"/>
                  </a:cubicBezTo>
                  <a:cubicBezTo>
                    <a:pt x="12" y="7"/>
                    <a:pt x="12" y="7"/>
                    <a:pt x="12" y="7"/>
                  </a:cubicBezTo>
                  <a:cubicBezTo>
                    <a:pt x="18" y="1"/>
                    <a:pt x="18" y="1"/>
                    <a:pt x="18" y="1"/>
                  </a:cubicBezTo>
                  <a:cubicBezTo>
                    <a:pt x="20" y="0"/>
                    <a:pt x="22" y="0"/>
                    <a:pt x="23" y="1"/>
                  </a:cubicBezTo>
                  <a:cubicBezTo>
                    <a:pt x="29" y="7"/>
                    <a:pt x="29" y="7"/>
                    <a:pt x="29" y="7"/>
                  </a:cubicBezTo>
                  <a:cubicBezTo>
                    <a:pt x="35" y="1"/>
                    <a:pt x="35" y="1"/>
                    <a:pt x="35" y="1"/>
                  </a:cubicBezTo>
                  <a:cubicBezTo>
                    <a:pt x="37" y="0"/>
                    <a:pt x="39" y="0"/>
                    <a:pt x="40" y="1"/>
                  </a:cubicBezTo>
                  <a:cubicBezTo>
                    <a:pt x="46" y="7"/>
                    <a:pt x="46" y="7"/>
                    <a:pt x="46" y="7"/>
                  </a:cubicBezTo>
                  <a:cubicBezTo>
                    <a:pt x="52" y="1"/>
                    <a:pt x="52" y="1"/>
                    <a:pt x="52" y="1"/>
                  </a:cubicBezTo>
                  <a:cubicBezTo>
                    <a:pt x="54" y="0"/>
                    <a:pt x="56" y="0"/>
                    <a:pt x="57" y="1"/>
                  </a:cubicBezTo>
                  <a:cubicBezTo>
                    <a:pt x="63" y="7"/>
                    <a:pt x="63" y="7"/>
                    <a:pt x="63" y="7"/>
                  </a:cubicBezTo>
                  <a:cubicBezTo>
                    <a:pt x="69" y="1"/>
                    <a:pt x="69" y="1"/>
                    <a:pt x="69" y="1"/>
                  </a:cubicBezTo>
                  <a:cubicBezTo>
                    <a:pt x="71" y="0"/>
                    <a:pt x="73" y="0"/>
                    <a:pt x="74" y="1"/>
                  </a:cubicBezTo>
                  <a:cubicBezTo>
                    <a:pt x="76" y="2"/>
                    <a:pt x="76" y="5"/>
                    <a:pt x="74" y="6"/>
                  </a:cubicBezTo>
                  <a:cubicBezTo>
                    <a:pt x="66" y="14"/>
                    <a:pt x="66" y="14"/>
                    <a:pt x="66" y="14"/>
                  </a:cubicBezTo>
                  <a:cubicBezTo>
                    <a:pt x="64" y="16"/>
                    <a:pt x="62" y="16"/>
                    <a:pt x="61" y="14"/>
                  </a:cubicBezTo>
                  <a:cubicBezTo>
                    <a:pt x="55" y="8"/>
                    <a:pt x="55" y="8"/>
                    <a:pt x="55" y="8"/>
                  </a:cubicBezTo>
                  <a:cubicBezTo>
                    <a:pt x="49" y="14"/>
                    <a:pt x="49" y="14"/>
                    <a:pt x="49" y="14"/>
                  </a:cubicBezTo>
                  <a:cubicBezTo>
                    <a:pt x="47" y="16"/>
                    <a:pt x="45" y="16"/>
                    <a:pt x="44" y="14"/>
                  </a:cubicBezTo>
                  <a:cubicBezTo>
                    <a:pt x="38" y="8"/>
                    <a:pt x="38" y="8"/>
                    <a:pt x="38" y="8"/>
                  </a:cubicBezTo>
                  <a:cubicBezTo>
                    <a:pt x="32" y="14"/>
                    <a:pt x="32" y="14"/>
                    <a:pt x="32" y="14"/>
                  </a:cubicBezTo>
                  <a:cubicBezTo>
                    <a:pt x="30" y="16"/>
                    <a:pt x="28" y="16"/>
                    <a:pt x="27" y="14"/>
                  </a:cubicBezTo>
                  <a:cubicBezTo>
                    <a:pt x="21" y="8"/>
                    <a:pt x="21" y="8"/>
                    <a:pt x="21" y="8"/>
                  </a:cubicBezTo>
                  <a:cubicBezTo>
                    <a:pt x="15" y="14"/>
                    <a:pt x="15" y="14"/>
                    <a:pt x="15" y="14"/>
                  </a:cubicBezTo>
                  <a:cubicBezTo>
                    <a:pt x="14" y="15"/>
                    <a:pt x="13" y="15"/>
                    <a:pt x="12" y="1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Line 60"/>
            <p:cNvSpPr>
              <a:spLocks noChangeShapeType="1"/>
            </p:cNvSpPr>
            <p:nvPr/>
          </p:nvSpPr>
          <p:spPr bwMode="auto">
            <a:xfrm>
              <a:off x="6108701" y="3473450"/>
              <a:ext cx="0" cy="3384550"/>
            </a:xfrm>
            <a:prstGeom prst="line">
              <a:avLst/>
            </a:prstGeom>
            <a:noFill/>
            <a:ln w="106363"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1"/>
            <p:cNvSpPr>
              <a:spLocks/>
            </p:cNvSpPr>
            <p:nvPr/>
          </p:nvSpPr>
          <p:spPr bwMode="auto">
            <a:xfrm>
              <a:off x="5851526" y="3351213"/>
              <a:ext cx="511175" cy="68263"/>
            </a:xfrm>
            <a:custGeom>
              <a:avLst/>
              <a:gdLst>
                <a:gd name="T0" fmla="*/ 216 w 231"/>
                <a:gd name="T1" fmla="*/ 31 h 31"/>
                <a:gd name="T2" fmla="*/ 15 w 231"/>
                <a:gd name="T3" fmla="*/ 31 h 31"/>
                <a:gd name="T4" fmla="*/ 0 w 231"/>
                <a:gd name="T5" fmla="*/ 16 h 31"/>
                <a:gd name="T6" fmla="*/ 0 w 231"/>
                <a:gd name="T7" fmla="*/ 16 h 31"/>
                <a:gd name="T8" fmla="*/ 15 w 231"/>
                <a:gd name="T9" fmla="*/ 0 h 31"/>
                <a:gd name="T10" fmla="*/ 216 w 231"/>
                <a:gd name="T11" fmla="*/ 0 h 31"/>
                <a:gd name="T12" fmla="*/ 231 w 231"/>
                <a:gd name="T13" fmla="*/ 16 h 31"/>
                <a:gd name="T14" fmla="*/ 231 w 231"/>
                <a:gd name="T15" fmla="*/ 16 h 31"/>
                <a:gd name="T16" fmla="*/ 216 w 231"/>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31">
                  <a:moveTo>
                    <a:pt x="216" y="31"/>
                  </a:moveTo>
                  <a:cubicBezTo>
                    <a:pt x="15" y="31"/>
                    <a:pt x="15" y="31"/>
                    <a:pt x="15" y="31"/>
                  </a:cubicBezTo>
                  <a:cubicBezTo>
                    <a:pt x="7" y="31"/>
                    <a:pt x="0" y="24"/>
                    <a:pt x="0" y="16"/>
                  </a:cubicBezTo>
                  <a:cubicBezTo>
                    <a:pt x="0" y="16"/>
                    <a:pt x="0" y="16"/>
                    <a:pt x="0" y="16"/>
                  </a:cubicBezTo>
                  <a:cubicBezTo>
                    <a:pt x="0" y="7"/>
                    <a:pt x="7" y="0"/>
                    <a:pt x="15" y="0"/>
                  </a:cubicBezTo>
                  <a:cubicBezTo>
                    <a:pt x="216" y="0"/>
                    <a:pt x="216" y="0"/>
                    <a:pt x="216" y="0"/>
                  </a:cubicBezTo>
                  <a:cubicBezTo>
                    <a:pt x="224" y="0"/>
                    <a:pt x="231" y="7"/>
                    <a:pt x="231" y="16"/>
                  </a:cubicBezTo>
                  <a:cubicBezTo>
                    <a:pt x="231" y="16"/>
                    <a:pt x="231" y="16"/>
                    <a:pt x="231" y="16"/>
                  </a:cubicBezTo>
                  <a:cubicBezTo>
                    <a:pt x="231" y="24"/>
                    <a:pt x="224" y="31"/>
                    <a:pt x="216" y="31"/>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2"/>
            <p:cNvSpPr>
              <a:spLocks/>
            </p:cNvSpPr>
            <p:nvPr/>
          </p:nvSpPr>
          <p:spPr bwMode="auto">
            <a:xfrm>
              <a:off x="5937251" y="3446463"/>
              <a:ext cx="339725" cy="68263"/>
            </a:xfrm>
            <a:custGeom>
              <a:avLst/>
              <a:gdLst>
                <a:gd name="T0" fmla="*/ 141 w 153"/>
                <a:gd name="T1" fmla="*/ 31 h 31"/>
                <a:gd name="T2" fmla="*/ 12 w 153"/>
                <a:gd name="T3" fmla="*/ 31 h 31"/>
                <a:gd name="T4" fmla="*/ 0 w 153"/>
                <a:gd name="T5" fmla="*/ 18 h 31"/>
                <a:gd name="T6" fmla="*/ 0 w 153"/>
                <a:gd name="T7" fmla="*/ 13 h 31"/>
                <a:gd name="T8" fmla="*/ 12 w 153"/>
                <a:gd name="T9" fmla="*/ 0 h 31"/>
                <a:gd name="T10" fmla="*/ 141 w 153"/>
                <a:gd name="T11" fmla="*/ 0 h 31"/>
                <a:gd name="T12" fmla="*/ 153 w 153"/>
                <a:gd name="T13" fmla="*/ 13 h 31"/>
                <a:gd name="T14" fmla="*/ 153 w 153"/>
                <a:gd name="T15" fmla="*/ 18 h 31"/>
                <a:gd name="T16" fmla="*/ 141 w 153"/>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31">
                  <a:moveTo>
                    <a:pt x="141" y="31"/>
                  </a:moveTo>
                  <a:cubicBezTo>
                    <a:pt x="12" y="31"/>
                    <a:pt x="12" y="31"/>
                    <a:pt x="12" y="31"/>
                  </a:cubicBezTo>
                  <a:cubicBezTo>
                    <a:pt x="5" y="31"/>
                    <a:pt x="0" y="25"/>
                    <a:pt x="0" y="18"/>
                  </a:cubicBezTo>
                  <a:cubicBezTo>
                    <a:pt x="0" y="13"/>
                    <a:pt x="0" y="13"/>
                    <a:pt x="0" y="13"/>
                  </a:cubicBezTo>
                  <a:cubicBezTo>
                    <a:pt x="0" y="6"/>
                    <a:pt x="5" y="0"/>
                    <a:pt x="12" y="0"/>
                  </a:cubicBezTo>
                  <a:cubicBezTo>
                    <a:pt x="141" y="0"/>
                    <a:pt x="141" y="0"/>
                    <a:pt x="141" y="0"/>
                  </a:cubicBezTo>
                  <a:cubicBezTo>
                    <a:pt x="148" y="0"/>
                    <a:pt x="153" y="6"/>
                    <a:pt x="153" y="13"/>
                  </a:cubicBezTo>
                  <a:cubicBezTo>
                    <a:pt x="153" y="18"/>
                    <a:pt x="153" y="18"/>
                    <a:pt x="153" y="18"/>
                  </a:cubicBezTo>
                  <a:cubicBezTo>
                    <a:pt x="153" y="25"/>
                    <a:pt x="148" y="31"/>
                    <a:pt x="141" y="31"/>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3"/>
            <p:cNvSpPr>
              <a:spLocks/>
            </p:cNvSpPr>
            <p:nvPr/>
          </p:nvSpPr>
          <p:spPr bwMode="auto">
            <a:xfrm>
              <a:off x="5851526" y="3259138"/>
              <a:ext cx="511175" cy="66675"/>
            </a:xfrm>
            <a:custGeom>
              <a:avLst/>
              <a:gdLst>
                <a:gd name="T0" fmla="*/ 216 w 231"/>
                <a:gd name="T1" fmla="*/ 30 h 30"/>
                <a:gd name="T2" fmla="*/ 15 w 231"/>
                <a:gd name="T3" fmla="*/ 30 h 30"/>
                <a:gd name="T4" fmla="*/ 0 w 231"/>
                <a:gd name="T5" fmla="*/ 15 h 30"/>
                <a:gd name="T6" fmla="*/ 0 w 231"/>
                <a:gd name="T7" fmla="*/ 15 h 30"/>
                <a:gd name="T8" fmla="*/ 15 w 231"/>
                <a:gd name="T9" fmla="*/ 0 h 30"/>
                <a:gd name="T10" fmla="*/ 216 w 231"/>
                <a:gd name="T11" fmla="*/ 0 h 30"/>
                <a:gd name="T12" fmla="*/ 231 w 231"/>
                <a:gd name="T13" fmla="*/ 15 h 30"/>
                <a:gd name="T14" fmla="*/ 231 w 231"/>
                <a:gd name="T15" fmla="*/ 15 h 30"/>
                <a:gd name="T16" fmla="*/ 216 w 231"/>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30">
                  <a:moveTo>
                    <a:pt x="216" y="30"/>
                  </a:moveTo>
                  <a:cubicBezTo>
                    <a:pt x="15" y="30"/>
                    <a:pt x="15" y="30"/>
                    <a:pt x="15" y="30"/>
                  </a:cubicBezTo>
                  <a:cubicBezTo>
                    <a:pt x="7" y="30"/>
                    <a:pt x="0" y="23"/>
                    <a:pt x="0" y="15"/>
                  </a:cubicBezTo>
                  <a:cubicBezTo>
                    <a:pt x="0" y="15"/>
                    <a:pt x="0" y="15"/>
                    <a:pt x="0" y="15"/>
                  </a:cubicBezTo>
                  <a:cubicBezTo>
                    <a:pt x="0" y="7"/>
                    <a:pt x="7" y="0"/>
                    <a:pt x="15" y="0"/>
                  </a:cubicBezTo>
                  <a:cubicBezTo>
                    <a:pt x="216" y="0"/>
                    <a:pt x="216" y="0"/>
                    <a:pt x="216" y="0"/>
                  </a:cubicBezTo>
                  <a:cubicBezTo>
                    <a:pt x="224" y="0"/>
                    <a:pt x="231" y="7"/>
                    <a:pt x="231" y="15"/>
                  </a:cubicBezTo>
                  <a:cubicBezTo>
                    <a:pt x="231" y="15"/>
                    <a:pt x="231" y="15"/>
                    <a:pt x="231" y="15"/>
                  </a:cubicBezTo>
                  <a:cubicBezTo>
                    <a:pt x="231" y="23"/>
                    <a:pt x="224" y="30"/>
                    <a:pt x="216" y="3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4"/>
            <p:cNvSpPr>
              <a:spLocks noEditPoints="1"/>
            </p:cNvSpPr>
            <p:nvPr/>
          </p:nvSpPr>
          <p:spPr bwMode="auto">
            <a:xfrm>
              <a:off x="5514976" y="1682750"/>
              <a:ext cx="1184275" cy="1549400"/>
            </a:xfrm>
            <a:custGeom>
              <a:avLst/>
              <a:gdLst>
                <a:gd name="T0" fmla="*/ 382 w 535"/>
                <a:gd name="T1" fmla="*/ 669 h 700"/>
                <a:gd name="T2" fmla="*/ 379 w 535"/>
                <a:gd name="T3" fmla="*/ 669 h 700"/>
                <a:gd name="T4" fmla="*/ 535 w 535"/>
                <a:gd name="T5" fmla="*/ 248 h 700"/>
                <a:gd name="T6" fmla="*/ 268 w 535"/>
                <a:gd name="T7" fmla="*/ 0 h 700"/>
                <a:gd name="T8" fmla="*/ 0 w 535"/>
                <a:gd name="T9" fmla="*/ 248 h 700"/>
                <a:gd name="T10" fmla="*/ 156 w 535"/>
                <a:gd name="T11" fmla="*/ 669 h 700"/>
                <a:gd name="T12" fmla="*/ 154 w 535"/>
                <a:gd name="T13" fmla="*/ 669 h 700"/>
                <a:gd name="T14" fmla="*/ 136 w 535"/>
                <a:gd name="T15" fmla="*/ 684 h 700"/>
                <a:gd name="T16" fmla="*/ 154 w 535"/>
                <a:gd name="T17" fmla="*/ 700 h 700"/>
                <a:gd name="T18" fmla="*/ 382 w 535"/>
                <a:gd name="T19" fmla="*/ 700 h 700"/>
                <a:gd name="T20" fmla="*/ 399 w 535"/>
                <a:gd name="T21" fmla="*/ 684 h 700"/>
                <a:gd name="T22" fmla="*/ 382 w 535"/>
                <a:gd name="T23" fmla="*/ 669 h 700"/>
                <a:gd name="T24" fmla="*/ 254 w 535"/>
                <a:gd name="T25" fmla="*/ 656 h 700"/>
                <a:gd name="T26" fmla="*/ 245 w 535"/>
                <a:gd name="T27" fmla="*/ 665 h 700"/>
                <a:gd name="T28" fmla="*/ 235 w 535"/>
                <a:gd name="T29" fmla="*/ 656 h 700"/>
                <a:gd name="T30" fmla="*/ 235 w 535"/>
                <a:gd name="T31" fmla="*/ 556 h 700"/>
                <a:gd name="T32" fmla="*/ 180 w 535"/>
                <a:gd name="T33" fmla="*/ 467 h 700"/>
                <a:gd name="T34" fmla="*/ 183 w 535"/>
                <a:gd name="T35" fmla="*/ 454 h 700"/>
                <a:gd name="T36" fmla="*/ 196 w 535"/>
                <a:gd name="T37" fmla="*/ 457 h 700"/>
                <a:gd name="T38" fmla="*/ 252 w 535"/>
                <a:gd name="T39" fmla="*/ 548 h 700"/>
                <a:gd name="T40" fmla="*/ 254 w 535"/>
                <a:gd name="T41" fmla="*/ 553 h 700"/>
                <a:gd name="T42" fmla="*/ 254 w 535"/>
                <a:gd name="T43" fmla="*/ 656 h 700"/>
                <a:gd name="T44" fmla="*/ 355 w 535"/>
                <a:gd name="T45" fmla="*/ 467 h 700"/>
                <a:gd name="T46" fmla="*/ 300 w 535"/>
                <a:gd name="T47" fmla="*/ 556 h 700"/>
                <a:gd name="T48" fmla="*/ 300 w 535"/>
                <a:gd name="T49" fmla="*/ 656 h 700"/>
                <a:gd name="T50" fmla="*/ 291 w 535"/>
                <a:gd name="T51" fmla="*/ 665 h 700"/>
                <a:gd name="T52" fmla="*/ 281 w 535"/>
                <a:gd name="T53" fmla="*/ 656 h 700"/>
                <a:gd name="T54" fmla="*/ 281 w 535"/>
                <a:gd name="T55" fmla="*/ 553 h 700"/>
                <a:gd name="T56" fmla="*/ 283 w 535"/>
                <a:gd name="T57" fmla="*/ 548 h 700"/>
                <a:gd name="T58" fmla="*/ 340 w 535"/>
                <a:gd name="T59" fmla="*/ 457 h 700"/>
                <a:gd name="T60" fmla="*/ 353 w 535"/>
                <a:gd name="T61" fmla="*/ 454 h 700"/>
                <a:gd name="T62" fmla="*/ 355 w 535"/>
                <a:gd name="T63" fmla="*/ 467 h 700"/>
                <a:gd name="T64" fmla="*/ 348 w 535"/>
                <a:gd name="T65" fmla="*/ 426 h 700"/>
                <a:gd name="T66" fmla="*/ 188 w 535"/>
                <a:gd name="T67" fmla="*/ 426 h 700"/>
                <a:gd name="T68" fmla="*/ 178 w 535"/>
                <a:gd name="T69" fmla="*/ 417 h 700"/>
                <a:gd name="T70" fmla="*/ 188 w 535"/>
                <a:gd name="T71" fmla="*/ 407 h 700"/>
                <a:gd name="T72" fmla="*/ 348 w 535"/>
                <a:gd name="T73" fmla="*/ 407 h 700"/>
                <a:gd name="T74" fmla="*/ 357 w 535"/>
                <a:gd name="T75" fmla="*/ 417 h 700"/>
                <a:gd name="T76" fmla="*/ 348 w 535"/>
                <a:gd name="T77" fmla="*/ 426 h 700"/>
                <a:gd name="T78" fmla="*/ 348 w 535"/>
                <a:gd name="T79" fmla="*/ 385 h 700"/>
                <a:gd name="T80" fmla="*/ 188 w 535"/>
                <a:gd name="T81" fmla="*/ 385 h 700"/>
                <a:gd name="T82" fmla="*/ 178 w 535"/>
                <a:gd name="T83" fmla="*/ 375 h 700"/>
                <a:gd name="T84" fmla="*/ 188 w 535"/>
                <a:gd name="T85" fmla="*/ 366 h 700"/>
                <a:gd name="T86" fmla="*/ 348 w 535"/>
                <a:gd name="T87" fmla="*/ 366 h 700"/>
                <a:gd name="T88" fmla="*/ 357 w 535"/>
                <a:gd name="T89" fmla="*/ 375 h 700"/>
                <a:gd name="T90" fmla="*/ 348 w 535"/>
                <a:gd name="T91" fmla="*/ 385 h 700"/>
                <a:gd name="T92" fmla="*/ 348 w 535"/>
                <a:gd name="T93" fmla="*/ 344 h 700"/>
                <a:gd name="T94" fmla="*/ 188 w 535"/>
                <a:gd name="T95" fmla="*/ 344 h 700"/>
                <a:gd name="T96" fmla="*/ 178 w 535"/>
                <a:gd name="T97" fmla="*/ 334 h 700"/>
                <a:gd name="T98" fmla="*/ 188 w 535"/>
                <a:gd name="T99" fmla="*/ 325 h 700"/>
                <a:gd name="T100" fmla="*/ 348 w 535"/>
                <a:gd name="T101" fmla="*/ 325 h 700"/>
                <a:gd name="T102" fmla="*/ 357 w 535"/>
                <a:gd name="T103" fmla="*/ 334 h 700"/>
                <a:gd name="T104" fmla="*/ 348 w 535"/>
                <a:gd name="T105" fmla="*/ 344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35" h="700">
                  <a:moveTo>
                    <a:pt x="382" y="669"/>
                  </a:moveTo>
                  <a:cubicBezTo>
                    <a:pt x="379" y="669"/>
                    <a:pt x="379" y="669"/>
                    <a:pt x="379" y="669"/>
                  </a:cubicBezTo>
                  <a:cubicBezTo>
                    <a:pt x="379" y="506"/>
                    <a:pt x="535" y="405"/>
                    <a:pt x="535" y="248"/>
                  </a:cubicBezTo>
                  <a:cubicBezTo>
                    <a:pt x="535" y="137"/>
                    <a:pt x="426" y="0"/>
                    <a:pt x="268" y="0"/>
                  </a:cubicBezTo>
                  <a:cubicBezTo>
                    <a:pt x="88" y="0"/>
                    <a:pt x="0" y="137"/>
                    <a:pt x="0" y="248"/>
                  </a:cubicBezTo>
                  <a:cubicBezTo>
                    <a:pt x="0" y="405"/>
                    <a:pt x="156" y="506"/>
                    <a:pt x="156" y="669"/>
                  </a:cubicBezTo>
                  <a:cubicBezTo>
                    <a:pt x="154" y="669"/>
                    <a:pt x="154" y="669"/>
                    <a:pt x="154" y="669"/>
                  </a:cubicBezTo>
                  <a:cubicBezTo>
                    <a:pt x="144" y="669"/>
                    <a:pt x="136" y="676"/>
                    <a:pt x="136" y="684"/>
                  </a:cubicBezTo>
                  <a:cubicBezTo>
                    <a:pt x="136" y="693"/>
                    <a:pt x="144" y="700"/>
                    <a:pt x="154" y="700"/>
                  </a:cubicBezTo>
                  <a:cubicBezTo>
                    <a:pt x="382" y="700"/>
                    <a:pt x="382" y="700"/>
                    <a:pt x="382" y="700"/>
                  </a:cubicBezTo>
                  <a:cubicBezTo>
                    <a:pt x="391" y="700"/>
                    <a:pt x="399" y="693"/>
                    <a:pt x="399" y="684"/>
                  </a:cubicBezTo>
                  <a:cubicBezTo>
                    <a:pt x="399" y="676"/>
                    <a:pt x="391" y="669"/>
                    <a:pt x="382" y="669"/>
                  </a:cubicBezTo>
                  <a:close/>
                  <a:moveTo>
                    <a:pt x="254" y="656"/>
                  </a:moveTo>
                  <a:cubicBezTo>
                    <a:pt x="254" y="661"/>
                    <a:pt x="250" y="665"/>
                    <a:pt x="245" y="665"/>
                  </a:cubicBezTo>
                  <a:cubicBezTo>
                    <a:pt x="239" y="665"/>
                    <a:pt x="235" y="661"/>
                    <a:pt x="235" y="656"/>
                  </a:cubicBezTo>
                  <a:cubicBezTo>
                    <a:pt x="235" y="556"/>
                    <a:pt x="235" y="556"/>
                    <a:pt x="235" y="556"/>
                  </a:cubicBezTo>
                  <a:cubicBezTo>
                    <a:pt x="180" y="467"/>
                    <a:pt x="180" y="467"/>
                    <a:pt x="180" y="467"/>
                  </a:cubicBezTo>
                  <a:cubicBezTo>
                    <a:pt x="177" y="463"/>
                    <a:pt x="178" y="457"/>
                    <a:pt x="183" y="454"/>
                  </a:cubicBezTo>
                  <a:cubicBezTo>
                    <a:pt x="187" y="452"/>
                    <a:pt x="193" y="453"/>
                    <a:pt x="196" y="457"/>
                  </a:cubicBezTo>
                  <a:cubicBezTo>
                    <a:pt x="252" y="548"/>
                    <a:pt x="252" y="548"/>
                    <a:pt x="252" y="548"/>
                  </a:cubicBezTo>
                  <a:cubicBezTo>
                    <a:pt x="253" y="549"/>
                    <a:pt x="254" y="551"/>
                    <a:pt x="254" y="553"/>
                  </a:cubicBezTo>
                  <a:lnTo>
                    <a:pt x="254" y="656"/>
                  </a:lnTo>
                  <a:close/>
                  <a:moveTo>
                    <a:pt x="355" y="467"/>
                  </a:moveTo>
                  <a:cubicBezTo>
                    <a:pt x="300" y="556"/>
                    <a:pt x="300" y="556"/>
                    <a:pt x="300" y="556"/>
                  </a:cubicBezTo>
                  <a:cubicBezTo>
                    <a:pt x="300" y="656"/>
                    <a:pt x="300" y="656"/>
                    <a:pt x="300" y="656"/>
                  </a:cubicBezTo>
                  <a:cubicBezTo>
                    <a:pt x="300" y="661"/>
                    <a:pt x="296" y="665"/>
                    <a:pt x="291" y="665"/>
                  </a:cubicBezTo>
                  <a:cubicBezTo>
                    <a:pt x="286" y="665"/>
                    <a:pt x="281" y="661"/>
                    <a:pt x="281" y="656"/>
                  </a:cubicBezTo>
                  <a:cubicBezTo>
                    <a:pt x="281" y="553"/>
                    <a:pt x="281" y="553"/>
                    <a:pt x="281" y="553"/>
                  </a:cubicBezTo>
                  <a:cubicBezTo>
                    <a:pt x="281" y="551"/>
                    <a:pt x="282" y="549"/>
                    <a:pt x="283" y="548"/>
                  </a:cubicBezTo>
                  <a:cubicBezTo>
                    <a:pt x="340" y="457"/>
                    <a:pt x="340" y="457"/>
                    <a:pt x="340" y="457"/>
                  </a:cubicBezTo>
                  <a:cubicBezTo>
                    <a:pt x="342" y="453"/>
                    <a:pt x="348" y="452"/>
                    <a:pt x="353" y="454"/>
                  </a:cubicBezTo>
                  <a:cubicBezTo>
                    <a:pt x="357" y="457"/>
                    <a:pt x="358" y="463"/>
                    <a:pt x="355" y="467"/>
                  </a:cubicBezTo>
                  <a:close/>
                  <a:moveTo>
                    <a:pt x="348" y="426"/>
                  </a:moveTo>
                  <a:cubicBezTo>
                    <a:pt x="188" y="426"/>
                    <a:pt x="188" y="426"/>
                    <a:pt x="188" y="426"/>
                  </a:cubicBezTo>
                  <a:cubicBezTo>
                    <a:pt x="183" y="426"/>
                    <a:pt x="178" y="422"/>
                    <a:pt x="178" y="417"/>
                  </a:cubicBezTo>
                  <a:cubicBezTo>
                    <a:pt x="178" y="411"/>
                    <a:pt x="183" y="407"/>
                    <a:pt x="188" y="407"/>
                  </a:cubicBezTo>
                  <a:cubicBezTo>
                    <a:pt x="348" y="407"/>
                    <a:pt x="348" y="407"/>
                    <a:pt x="348" y="407"/>
                  </a:cubicBezTo>
                  <a:cubicBezTo>
                    <a:pt x="353" y="407"/>
                    <a:pt x="357" y="411"/>
                    <a:pt x="357" y="417"/>
                  </a:cubicBezTo>
                  <a:cubicBezTo>
                    <a:pt x="357" y="422"/>
                    <a:pt x="353" y="426"/>
                    <a:pt x="348" y="426"/>
                  </a:cubicBezTo>
                  <a:close/>
                  <a:moveTo>
                    <a:pt x="348" y="385"/>
                  </a:moveTo>
                  <a:cubicBezTo>
                    <a:pt x="188" y="385"/>
                    <a:pt x="188" y="385"/>
                    <a:pt x="188" y="385"/>
                  </a:cubicBezTo>
                  <a:cubicBezTo>
                    <a:pt x="183" y="385"/>
                    <a:pt x="178" y="381"/>
                    <a:pt x="178" y="375"/>
                  </a:cubicBezTo>
                  <a:cubicBezTo>
                    <a:pt x="178" y="370"/>
                    <a:pt x="183" y="366"/>
                    <a:pt x="188" y="366"/>
                  </a:cubicBezTo>
                  <a:cubicBezTo>
                    <a:pt x="348" y="366"/>
                    <a:pt x="348" y="366"/>
                    <a:pt x="348" y="366"/>
                  </a:cubicBezTo>
                  <a:cubicBezTo>
                    <a:pt x="353" y="366"/>
                    <a:pt x="357" y="370"/>
                    <a:pt x="357" y="375"/>
                  </a:cubicBezTo>
                  <a:cubicBezTo>
                    <a:pt x="357" y="381"/>
                    <a:pt x="353" y="385"/>
                    <a:pt x="348" y="385"/>
                  </a:cubicBezTo>
                  <a:close/>
                  <a:moveTo>
                    <a:pt x="348" y="344"/>
                  </a:moveTo>
                  <a:cubicBezTo>
                    <a:pt x="188" y="344"/>
                    <a:pt x="188" y="344"/>
                    <a:pt x="188" y="344"/>
                  </a:cubicBezTo>
                  <a:cubicBezTo>
                    <a:pt x="183" y="344"/>
                    <a:pt x="178" y="339"/>
                    <a:pt x="178" y="334"/>
                  </a:cubicBezTo>
                  <a:cubicBezTo>
                    <a:pt x="178" y="329"/>
                    <a:pt x="183" y="325"/>
                    <a:pt x="188" y="325"/>
                  </a:cubicBezTo>
                  <a:cubicBezTo>
                    <a:pt x="348" y="325"/>
                    <a:pt x="348" y="325"/>
                    <a:pt x="348" y="325"/>
                  </a:cubicBezTo>
                  <a:cubicBezTo>
                    <a:pt x="353" y="325"/>
                    <a:pt x="357" y="329"/>
                    <a:pt x="357" y="334"/>
                  </a:cubicBezTo>
                  <a:cubicBezTo>
                    <a:pt x="357" y="339"/>
                    <a:pt x="353" y="344"/>
                    <a:pt x="348" y="344"/>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5"/>
            <p:cNvSpPr>
              <a:spLocks/>
            </p:cNvSpPr>
            <p:nvPr/>
          </p:nvSpPr>
          <p:spPr bwMode="auto">
            <a:xfrm>
              <a:off x="6061076" y="1241425"/>
              <a:ext cx="69850" cy="1023938"/>
            </a:xfrm>
            <a:custGeom>
              <a:avLst/>
              <a:gdLst>
                <a:gd name="T0" fmla="*/ 31 w 31"/>
                <a:gd name="T1" fmla="*/ 17 h 462"/>
                <a:gd name="T2" fmla="*/ 21 w 31"/>
                <a:gd name="T3" fmla="*/ 462 h 462"/>
                <a:gd name="T4" fmla="*/ 0 w 31"/>
                <a:gd name="T5" fmla="*/ 17 h 462"/>
                <a:gd name="T6" fmla="*/ 15 w 31"/>
                <a:gd name="T7" fmla="*/ 1 h 462"/>
                <a:gd name="T8" fmla="*/ 31 w 31"/>
                <a:gd name="T9" fmla="*/ 16 h 462"/>
                <a:gd name="T10" fmla="*/ 31 w 31"/>
                <a:gd name="T11" fmla="*/ 17 h 462"/>
              </a:gdLst>
              <a:ahLst/>
              <a:cxnLst>
                <a:cxn ang="0">
                  <a:pos x="T0" y="T1"/>
                </a:cxn>
                <a:cxn ang="0">
                  <a:pos x="T2" y="T3"/>
                </a:cxn>
                <a:cxn ang="0">
                  <a:pos x="T4" y="T5"/>
                </a:cxn>
                <a:cxn ang="0">
                  <a:pos x="T6" y="T7"/>
                </a:cxn>
                <a:cxn ang="0">
                  <a:pos x="T8" y="T9"/>
                </a:cxn>
                <a:cxn ang="0">
                  <a:pos x="T10" y="T11"/>
                </a:cxn>
              </a:cxnLst>
              <a:rect l="0" t="0" r="r" b="b"/>
              <a:pathLst>
                <a:path w="31" h="462">
                  <a:moveTo>
                    <a:pt x="31" y="17"/>
                  </a:moveTo>
                  <a:cubicBezTo>
                    <a:pt x="21" y="462"/>
                    <a:pt x="21" y="462"/>
                    <a:pt x="21" y="462"/>
                  </a:cubicBezTo>
                  <a:cubicBezTo>
                    <a:pt x="0" y="17"/>
                    <a:pt x="0" y="17"/>
                    <a:pt x="0" y="17"/>
                  </a:cubicBezTo>
                  <a:cubicBezTo>
                    <a:pt x="0" y="9"/>
                    <a:pt x="6" y="1"/>
                    <a:pt x="15" y="1"/>
                  </a:cubicBezTo>
                  <a:cubicBezTo>
                    <a:pt x="24" y="0"/>
                    <a:pt x="31" y="7"/>
                    <a:pt x="31" y="16"/>
                  </a:cubicBezTo>
                  <a:cubicBezTo>
                    <a:pt x="31" y="16"/>
                    <a:pt x="31" y="16"/>
                    <a:pt x="31" y="17"/>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6"/>
            <p:cNvSpPr>
              <a:spLocks/>
            </p:cNvSpPr>
            <p:nvPr/>
          </p:nvSpPr>
          <p:spPr bwMode="auto">
            <a:xfrm>
              <a:off x="5719763" y="1301750"/>
              <a:ext cx="388938" cy="963613"/>
            </a:xfrm>
            <a:custGeom>
              <a:avLst/>
              <a:gdLst>
                <a:gd name="T0" fmla="*/ 32 w 175"/>
                <a:gd name="T1" fmla="*/ 13 h 435"/>
                <a:gd name="T2" fmla="*/ 175 w 175"/>
                <a:gd name="T3" fmla="*/ 435 h 435"/>
                <a:gd name="T4" fmla="*/ 3 w 175"/>
                <a:gd name="T5" fmla="*/ 24 h 435"/>
                <a:gd name="T6" fmla="*/ 11 w 175"/>
                <a:gd name="T7" fmla="*/ 4 h 435"/>
                <a:gd name="T8" fmla="*/ 32 w 175"/>
                <a:gd name="T9" fmla="*/ 12 h 435"/>
                <a:gd name="T10" fmla="*/ 32 w 175"/>
                <a:gd name="T11" fmla="*/ 13 h 435"/>
              </a:gdLst>
              <a:ahLst/>
              <a:cxnLst>
                <a:cxn ang="0">
                  <a:pos x="T0" y="T1"/>
                </a:cxn>
                <a:cxn ang="0">
                  <a:pos x="T2" y="T3"/>
                </a:cxn>
                <a:cxn ang="0">
                  <a:pos x="T4" y="T5"/>
                </a:cxn>
                <a:cxn ang="0">
                  <a:pos x="T6" y="T7"/>
                </a:cxn>
                <a:cxn ang="0">
                  <a:pos x="T8" y="T9"/>
                </a:cxn>
                <a:cxn ang="0">
                  <a:pos x="T10" y="T11"/>
                </a:cxn>
              </a:cxnLst>
              <a:rect l="0" t="0" r="r" b="b"/>
              <a:pathLst>
                <a:path w="175" h="435">
                  <a:moveTo>
                    <a:pt x="32" y="13"/>
                  </a:moveTo>
                  <a:cubicBezTo>
                    <a:pt x="175" y="435"/>
                    <a:pt x="175" y="435"/>
                    <a:pt x="175" y="435"/>
                  </a:cubicBezTo>
                  <a:cubicBezTo>
                    <a:pt x="3" y="24"/>
                    <a:pt x="3" y="24"/>
                    <a:pt x="3" y="24"/>
                  </a:cubicBezTo>
                  <a:cubicBezTo>
                    <a:pt x="0" y="16"/>
                    <a:pt x="3" y="7"/>
                    <a:pt x="11" y="4"/>
                  </a:cubicBezTo>
                  <a:cubicBezTo>
                    <a:pt x="19" y="0"/>
                    <a:pt x="29" y="4"/>
                    <a:pt x="32" y="12"/>
                  </a:cubicBezTo>
                  <a:cubicBezTo>
                    <a:pt x="32" y="12"/>
                    <a:pt x="32" y="13"/>
                    <a:pt x="32" y="13"/>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7"/>
            <p:cNvSpPr>
              <a:spLocks/>
            </p:cNvSpPr>
            <p:nvPr/>
          </p:nvSpPr>
          <p:spPr bwMode="auto">
            <a:xfrm>
              <a:off x="5426076" y="1479550"/>
              <a:ext cx="682625" cy="785813"/>
            </a:xfrm>
            <a:custGeom>
              <a:avLst/>
              <a:gdLst>
                <a:gd name="T0" fmla="*/ 29 w 308"/>
                <a:gd name="T1" fmla="*/ 7 h 355"/>
                <a:gd name="T2" fmla="*/ 308 w 308"/>
                <a:gd name="T3" fmla="*/ 355 h 355"/>
                <a:gd name="T4" fmla="*/ 6 w 308"/>
                <a:gd name="T5" fmla="*/ 28 h 355"/>
                <a:gd name="T6" fmla="*/ 7 w 308"/>
                <a:gd name="T7" fmla="*/ 5 h 355"/>
                <a:gd name="T8" fmla="*/ 29 w 308"/>
                <a:gd name="T9" fmla="*/ 6 h 355"/>
                <a:gd name="T10" fmla="*/ 29 w 308"/>
                <a:gd name="T11" fmla="*/ 7 h 355"/>
              </a:gdLst>
              <a:ahLst/>
              <a:cxnLst>
                <a:cxn ang="0">
                  <a:pos x="T0" y="T1"/>
                </a:cxn>
                <a:cxn ang="0">
                  <a:pos x="T2" y="T3"/>
                </a:cxn>
                <a:cxn ang="0">
                  <a:pos x="T4" y="T5"/>
                </a:cxn>
                <a:cxn ang="0">
                  <a:pos x="T6" y="T7"/>
                </a:cxn>
                <a:cxn ang="0">
                  <a:pos x="T8" y="T9"/>
                </a:cxn>
                <a:cxn ang="0">
                  <a:pos x="T10" y="T11"/>
                </a:cxn>
              </a:cxnLst>
              <a:rect l="0" t="0" r="r" b="b"/>
              <a:pathLst>
                <a:path w="308" h="355">
                  <a:moveTo>
                    <a:pt x="29" y="7"/>
                  </a:moveTo>
                  <a:cubicBezTo>
                    <a:pt x="308" y="355"/>
                    <a:pt x="308" y="355"/>
                    <a:pt x="308" y="355"/>
                  </a:cubicBezTo>
                  <a:cubicBezTo>
                    <a:pt x="6" y="28"/>
                    <a:pt x="6" y="28"/>
                    <a:pt x="6" y="28"/>
                  </a:cubicBezTo>
                  <a:cubicBezTo>
                    <a:pt x="0" y="21"/>
                    <a:pt x="0" y="11"/>
                    <a:pt x="7" y="5"/>
                  </a:cubicBezTo>
                  <a:cubicBezTo>
                    <a:pt x="13" y="0"/>
                    <a:pt x="23" y="0"/>
                    <a:pt x="29" y="6"/>
                  </a:cubicBezTo>
                  <a:cubicBezTo>
                    <a:pt x="29" y="7"/>
                    <a:pt x="29" y="7"/>
                    <a:pt x="29" y="7"/>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8"/>
            <p:cNvSpPr>
              <a:spLocks/>
            </p:cNvSpPr>
            <p:nvPr/>
          </p:nvSpPr>
          <p:spPr bwMode="auto">
            <a:xfrm>
              <a:off x="5207001" y="1743075"/>
              <a:ext cx="901700" cy="522288"/>
            </a:xfrm>
            <a:custGeom>
              <a:avLst/>
              <a:gdLst>
                <a:gd name="T0" fmla="*/ 26 w 407"/>
                <a:gd name="T1" fmla="*/ 4 h 236"/>
                <a:gd name="T2" fmla="*/ 407 w 407"/>
                <a:gd name="T3" fmla="*/ 236 h 236"/>
                <a:gd name="T4" fmla="*/ 11 w 407"/>
                <a:gd name="T5" fmla="*/ 32 h 236"/>
                <a:gd name="T6" fmla="*/ 4 w 407"/>
                <a:gd name="T7" fmla="*/ 11 h 236"/>
                <a:gd name="T8" fmla="*/ 25 w 407"/>
                <a:gd name="T9" fmla="*/ 4 h 236"/>
                <a:gd name="T10" fmla="*/ 26 w 407"/>
                <a:gd name="T11" fmla="*/ 4 h 236"/>
              </a:gdLst>
              <a:ahLst/>
              <a:cxnLst>
                <a:cxn ang="0">
                  <a:pos x="T0" y="T1"/>
                </a:cxn>
                <a:cxn ang="0">
                  <a:pos x="T2" y="T3"/>
                </a:cxn>
                <a:cxn ang="0">
                  <a:pos x="T4" y="T5"/>
                </a:cxn>
                <a:cxn ang="0">
                  <a:pos x="T6" y="T7"/>
                </a:cxn>
                <a:cxn ang="0">
                  <a:pos x="T8" y="T9"/>
                </a:cxn>
                <a:cxn ang="0">
                  <a:pos x="T10" y="T11"/>
                </a:cxn>
              </a:cxnLst>
              <a:rect l="0" t="0" r="r" b="b"/>
              <a:pathLst>
                <a:path w="407" h="236">
                  <a:moveTo>
                    <a:pt x="26" y="4"/>
                  </a:moveTo>
                  <a:cubicBezTo>
                    <a:pt x="407" y="236"/>
                    <a:pt x="407" y="236"/>
                    <a:pt x="407" y="236"/>
                  </a:cubicBezTo>
                  <a:cubicBezTo>
                    <a:pt x="11" y="32"/>
                    <a:pt x="11" y="32"/>
                    <a:pt x="11" y="32"/>
                  </a:cubicBezTo>
                  <a:cubicBezTo>
                    <a:pt x="3" y="28"/>
                    <a:pt x="0" y="18"/>
                    <a:pt x="4" y="11"/>
                  </a:cubicBezTo>
                  <a:cubicBezTo>
                    <a:pt x="8" y="3"/>
                    <a:pt x="17" y="0"/>
                    <a:pt x="25" y="4"/>
                  </a:cubicBezTo>
                  <a:cubicBezTo>
                    <a:pt x="25" y="4"/>
                    <a:pt x="26" y="4"/>
                    <a:pt x="26" y="4"/>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9"/>
            <p:cNvSpPr>
              <a:spLocks/>
            </p:cNvSpPr>
            <p:nvPr/>
          </p:nvSpPr>
          <p:spPr bwMode="auto">
            <a:xfrm>
              <a:off x="5095876" y="2066925"/>
              <a:ext cx="1012825" cy="198438"/>
            </a:xfrm>
            <a:custGeom>
              <a:avLst/>
              <a:gdLst>
                <a:gd name="T0" fmla="*/ 20 w 457"/>
                <a:gd name="T1" fmla="*/ 2 h 89"/>
                <a:gd name="T2" fmla="*/ 457 w 457"/>
                <a:gd name="T3" fmla="*/ 89 h 89"/>
                <a:gd name="T4" fmla="*/ 15 w 457"/>
                <a:gd name="T5" fmla="*/ 32 h 89"/>
                <a:gd name="T6" fmla="*/ 1 w 457"/>
                <a:gd name="T7" fmla="*/ 15 h 89"/>
                <a:gd name="T8" fmla="*/ 19 w 457"/>
                <a:gd name="T9" fmla="*/ 1 h 89"/>
                <a:gd name="T10" fmla="*/ 20 w 457"/>
                <a:gd name="T11" fmla="*/ 2 h 89"/>
              </a:gdLst>
              <a:ahLst/>
              <a:cxnLst>
                <a:cxn ang="0">
                  <a:pos x="T0" y="T1"/>
                </a:cxn>
                <a:cxn ang="0">
                  <a:pos x="T2" y="T3"/>
                </a:cxn>
                <a:cxn ang="0">
                  <a:pos x="T4" y="T5"/>
                </a:cxn>
                <a:cxn ang="0">
                  <a:pos x="T6" y="T7"/>
                </a:cxn>
                <a:cxn ang="0">
                  <a:pos x="T8" y="T9"/>
                </a:cxn>
                <a:cxn ang="0">
                  <a:pos x="T10" y="T11"/>
                </a:cxn>
              </a:cxnLst>
              <a:rect l="0" t="0" r="r" b="b"/>
              <a:pathLst>
                <a:path w="457" h="89">
                  <a:moveTo>
                    <a:pt x="20" y="2"/>
                  </a:moveTo>
                  <a:cubicBezTo>
                    <a:pt x="457" y="89"/>
                    <a:pt x="457" y="89"/>
                    <a:pt x="457" y="89"/>
                  </a:cubicBezTo>
                  <a:cubicBezTo>
                    <a:pt x="15" y="32"/>
                    <a:pt x="15" y="32"/>
                    <a:pt x="15" y="32"/>
                  </a:cubicBezTo>
                  <a:cubicBezTo>
                    <a:pt x="6" y="31"/>
                    <a:pt x="0" y="23"/>
                    <a:pt x="1" y="15"/>
                  </a:cubicBezTo>
                  <a:cubicBezTo>
                    <a:pt x="2" y="6"/>
                    <a:pt x="10" y="0"/>
                    <a:pt x="19" y="1"/>
                  </a:cubicBezTo>
                  <a:cubicBezTo>
                    <a:pt x="19" y="1"/>
                    <a:pt x="19" y="1"/>
                    <a:pt x="20" y="2"/>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70"/>
            <p:cNvSpPr>
              <a:spLocks/>
            </p:cNvSpPr>
            <p:nvPr/>
          </p:nvSpPr>
          <p:spPr bwMode="auto">
            <a:xfrm>
              <a:off x="5097463" y="2265363"/>
              <a:ext cx="1011238" cy="220663"/>
            </a:xfrm>
            <a:custGeom>
              <a:avLst/>
              <a:gdLst>
                <a:gd name="T0" fmla="*/ 15 w 456"/>
                <a:gd name="T1" fmla="*/ 67 h 100"/>
                <a:gd name="T2" fmla="*/ 456 w 456"/>
                <a:gd name="T3" fmla="*/ 0 h 100"/>
                <a:gd name="T4" fmla="*/ 21 w 456"/>
                <a:gd name="T5" fmla="*/ 98 h 100"/>
                <a:gd name="T6" fmla="*/ 2 w 456"/>
                <a:gd name="T7" fmla="*/ 86 h 100"/>
                <a:gd name="T8" fmla="*/ 14 w 456"/>
                <a:gd name="T9" fmla="*/ 67 h 100"/>
                <a:gd name="T10" fmla="*/ 15 w 456"/>
                <a:gd name="T11" fmla="*/ 67 h 100"/>
              </a:gdLst>
              <a:ahLst/>
              <a:cxnLst>
                <a:cxn ang="0">
                  <a:pos x="T0" y="T1"/>
                </a:cxn>
                <a:cxn ang="0">
                  <a:pos x="T2" y="T3"/>
                </a:cxn>
                <a:cxn ang="0">
                  <a:pos x="T4" y="T5"/>
                </a:cxn>
                <a:cxn ang="0">
                  <a:pos x="T6" y="T7"/>
                </a:cxn>
                <a:cxn ang="0">
                  <a:pos x="T8" y="T9"/>
                </a:cxn>
                <a:cxn ang="0">
                  <a:pos x="T10" y="T11"/>
                </a:cxn>
              </a:cxnLst>
              <a:rect l="0" t="0" r="r" b="b"/>
              <a:pathLst>
                <a:path w="456" h="100">
                  <a:moveTo>
                    <a:pt x="15" y="67"/>
                  </a:moveTo>
                  <a:cubicBezTo>
                    <a:pt x="456" y="0"/>
                    <a:pt x="456" y="0"/>
                    <a:pt x="456" y="0"/>
                  </a:cubicBezTo>
                  <a:cubicBezTo>
                    <a:pt x="21" y="98"/>
                    <a:pt x="21" y="98"/>
                    <a:pt x="21" y="98"/>
                  </a:cubicBezTo>
                  <a:cubicBezTo>
                    <a:pt x="12" y="100"/>
                    <a:pt x="4" y="95"/>
                    <a:pt x="2" y="86"/>
                  </a:cubicBezTo>
                  <a:cubicBezTo>
                    <a:pt x="0" y="78"/>
                    <a:pt x="5" y="69"/>
                    <a:pt x="14" y="67"/>
                  </a:cubicBezTo>
                  <a:cubicBezTo>
                    <a:pt x="14" y="67"/>
                    <a:pt x="15" y="67"/>
                    <a:pt x="15" y="67"/>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71"/>
            <p:cNvSpPr>
              <a:spLocks/>
            </p:cNvSpPr>
            <p:nvPr/>
          </p:nvSpPr>
          <p:spPr bwMode="auto">
            <a:xfrm>
              <a:off x="5218113" y="2265363"/>
              <a:ext cx="890588" cy="544513"/>
            </a:xfrm>
            <a:custGeom>
              <a:avLst/>
              <a:gdLst>
                <a:gd name="T0" fmla="*/ 10 w 402"/>
                <a:gd name="T1" fmla="*/ 214 h 246"/>
                <a:gd name="T2" fmla="*/ 402 w 402"/>
                <a:gd name="T3" fmla="*/ 0 h 246"/>
                <a:gd name="T4" fmla="*/ 26 w 402"/>
                <a:gd name="T5" fmla="*/ 241 h 246"/>
                <a:gd name="T6" fmla="*/ 5 w 402"/>
                <a:gd name="T7" fmla="*/ 236 h 246"/>
                <a:gd name="T8" fmla="*/ 9 w 402"/>
                <a:gd name="T9" fmla="*/ 214 h 246"/>
                <a:gd name="T10" fmla="*/ 10 w 402"/>
                <a:gd name="T11" fmla="*/ 214 h 246"/>
              </a:gdLst>
              <a:ahLst/>
              <a:cxnLst>
                <a:cxn ang="0">
                  <a:pos x="T0" y="T1"/>
                </a:cxn>
                <a:cxn ang="0">
                  <a:pos x="T2" y="T3"/>
                </a:cxn>
                <a:cxn ang="0">
                  <a:pos x="T4" y="T5"/>
                </a:cxn>
                <a:cxn ang="0">
                  <a:pos x="T6" y="T7"/>
                </a:cxn>
                <a:cxn ang="0">
                  <a:pos x="T8" y="T9"/>
                </a:cxn>
                <a:cxn ang="0">
                  <a:pos x="T10" y="T11"/>
                </a:cxn>
              </a:cxnLst>
              <a:rect l="0" t="0" r="r" b="b"/>
              <a:pathLst>
                <a:path w="402" h="246">
                  <a:moveTo>
                    <a:pt x="10" y="214"/>
                  </a:moveTo>
                  <a:cubicBezTo>
                    <a:pt x="402" y="0"/>
                    <a:pt x="402" y="0"/>
                    <a:pt x="402" y="0"/>
                  </a:cubicBezTo>
                  <a:cubicBezTo>
                    <a:pt x="26" y="241"/>
                    <a:pt x="26" y="241"/>
                    <a:pt x="26" y="241"/>
                  </a:cubicBezTo>
                  <a:cubicBezTo>
                    <a:pt x="19" y="246"/>
                    <a:pt x="9" y="243"/>
                    <a:pt x="5" y="236"/>
                  </a:cubicBezTo>
                  <a:cubicBezTo>
                    <a:pt x="0" y="229"/>
                    <a:pt x="2" y="219"/>
                    <a:pt x="9" y="214"/>
                  </a:cubicBezTo>
                  <a:cubicBezTo>
                    <a:pt x="10" y="214"/>
                    <a:pt x="10" y="214"/>
                    <a:pt x="10" y="214"/>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2"/>
            <p:cNvSpPr>
              <a:spLocks/>
            </p:cNvSpPr>
            <p:nvPr/>
          </p:nvSpPr>
          <p:spPr bwMode="auto">
            <a:xfrm>
              <a:off x="5441951" y="2265363"/>
              <a:ext cx="666750" cy="803275"/>
            </a:xfrm>
            <a:custGeom>
              <a:avLst/>
              <a:gdLst>
                <a:gd name="T0" fmla="*/ 6 w 301"/>
                <a:gd name="T1" fmla="*/ 335 h 363"/>
                <a:gd name="T2" fmla="*/ 301 w 301"/>
                <a:gd name="T3" fmla="*/ 0 h 363"/>
                <a:gd name="T4" fmla="*/ 30 w 301"/>
                <a:gd name="T5" fmla="*/ 355 h 363"/>
                <a:gd name="T6" fmla="*/ 8 w 301"/>
                <a:gd name="T7" fmla="*/ 358 h 363"/>
                <a:gd name="T8" fmla="*/ 5 w 301"/>
                <a:gd name="T9" fmla="*/ 336 h 363"/>
                <a:gd name="T10" fmla="*/ 6 w 301"/>
                <a:gd name="T11" fmla="*/ 335 h 363"/>
              </a:gdLst>
              <a:ahLst/>
              <a:cxnLst>
                <a:cxn ang="0">
                  <a:pos x="T0" y="T1"/>
                </a:cxn>
                <a:cxn ang="0">
                  <a:pos x="T2" y="T3"/>
                </a:cxn>
                <a:cxn ang="0">
                  <a:pos x="T4" y="T5"/>
                </a:cxn>
                <a:cxn ang="0">
                  <a:pos x="T6" y="T7"/>
                </a:cxn>
                <a:cxn ang="0">
                  <a:pos x="T8" y="T9"/>
                </a:cxn>
                <a:cxn ang="0">
                  <a:pos x="T10" y="T11"/>
                </a:cxn>
              </a:cxnLst>
              <a:rect l="0" t="0" r="r" b="b"/>
              <a:pathLst>
                <a:path w="301" h="363">
                  <a:moveTo>
                    <a:pt x="6" y="335"/>
                  </a:moveTo>
                  <a:cubicBezTo>
                    <a:pt x="301" y="0"/>
                    <a:pt x="301" y="0"/>
                    <a:pt x="301" y="0"/>
                  </a:cubicBezTo>
                  <a:cubicBezTo>
                    <a:pt x="30" y="355"/>
                    <a:pt x="30" y="355"/>
                    <a:pt x="30" y="355"/>
                  </a:cubicBezTo>
                  <a:cubicBezTo>
                    <a:pt x="25" y="362"/>
                    <a:pt x="15" y="363"/>
                    <a:pt x="8" y="358"/>
                  </a:cubicBezTo>
                  <a:cubicBezTo>
                    <a:pt x="1" y="352"/>
                    <a:pt x="0" y="343"/>
                    <a:pt x="5" y="336"/>
                  </a:cubicBezTo>
                  <a:cubicBezTo>
                    <a:pt x="6" y="335"/>
                    <a:pt x="6" y="335"/>
                    <a:pt x="6" y="335"/>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3"/>
            <p:cNvSpPr>
              <a:spLocks/>
            </p:cNvSpPr>
            <p:nvPr/>
          </p:nvSpPr>
          <p:spPr bwMode="auto">
            <a:xfrm>
              <a:off x="6108701" y="2265363"/>
              <a:ext cx="679450" cy="787400"/>
            </a:xfrm>
            <a:custGeom>
              <a:avLst/>
              <a:gdLst>
                <a:gd name="T0" fmla="*/ 278 w 307"/>
                <a:gd name="T1" fmla="*/ 349 h 356"/>
                <a:gd name="T2" fmla="*/ 0 w 307"/>
                <a:gd name="T3" fmla="*/ 0 h 356"/>
                <a:gd name="T4" fmla="*/ 302 w 307"/>
                <a:gd name="T5" fmla="*/ 328 h 356"/>
                <a:gd name="T6" fmla="*/ 301 w 307"/>
                <a:gd name="T7" fmla="*/ 350 h 356"/>
                <a:gd name="T8" fmla="*/ 279 w 307"/>
                <a:gd name="T9" fmla="*/ 349 h 356"/>
                <a:gd name="T10" fmla="*/ 278 w 307"/>
                <a:gd name="T11" fmla="*/ 349 h 356"/>
              </a:gdLst>
              <a:ahLst/>
              <a:cxnLst>
                <a:cxn ang="0">
                  <a:pos x="T0" y="T1"/>
                </a:cxn>
                <a:cxn ang="0">
                  <a:pos x="T2" y="T3"/>
                </a:cxn>
                <a:cxn ang="0">
                  <a:pos x="T4" y="T5"/>
                </a:cxn>
                <a:cxn ang="0">
                  <a:pos x="T6" y="T7"/>
                </a:cxn>
                <a:cxn ang="0">
                  <a:pos x="T8" y="T9"/>
                </a:cxn>
                <a:cxn ang="0">
                  <a:pos x="T10" y="T11"/>
                </a:cxn>
              </a:cxnLst>
              <a:rect l="0" t="0" r="r" b="b"/>
              <a:pathLst>
                <a:path w="307" h="356">
                  <a:moveTo>
                    <a:pt x="278" y="349"/>
                  </a:moveTo>
                  <a:cubicBezTo>
                    <a:pt x="0" y="0"/>
                    <a:pt x="0" y="0"/>
                    <a:pt x="0" y="0"/>
                  </a:cubicBezTo>
                  <a:cubicBezTo>
                    <a:pt x="302" y="328"/>
                    <a:pt x="302" y="328"/>
                    <a:pt x="302" y="328"/>
                  </a:cubicBezTo>
                  <a:cubicBezTo>
                    <a:pt x="307" y="334"/>
                    <a:pt x="307" y="344"/>
                    <a:pt x="301" y="350"/>
                  </a:cubicBezTo>
                  <a:cubicBezTo>
                    <a:pt x="294" y="356"/>
                    <a:pt x="284" y="356"/>
                    <a:pt x="279" y="349"/>
                  </a:cubicBezTo>
                  <a:cubicBezTo>
                    <a:pt x="278" y="349"/>
                    <a:pt x="278" y="349"/>
                    <a:pt x="278" y="349"/>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4"/>
            <p:cNvSpPr>
              <a:spLocks/>
            </p:cNvSpPr>
            <p:nvPr/>
          </p:nvSpPr>
          <p:spPr bwMode="auto">
            <a:xfrm>
              <a:off x="6108701" y="2265363"/>
              <a:ext cx="898525" cy="523875"/>
            </a:xfrm>
            <a:custGeom>
              <a:avLst/>
              <a:gdLst>
                <a:gd name="T0" fmla="*/ 380 w 406"/>
                <a:gd name="T1" fmla="*/ 232 h 237"/>
                <a:gd name="T2" fmla="*/ 0 w 406"/>
                <a:gd name="T3" fmla="*/ 0 h 237"/>
                <a:gd name="T4" fmla="*/ 395 w 406"/>
                <a:gd name="T5" fmla="*/ 205 h 237"/>
                <a:gd name="T6" fmla="*/ 402 w 406"/>
                <a:gd name="T7" fmla="*/ 226 h 237"/>
                <a:gd name="T8" fmla="*/ 381 w 406"/>
                <a:gd name="T9" fmla="*/ 233 h 237"/>
                <a:gd name="T10" fmla="*/ 380 w 406"/>
                <a:gd name="T11" fmla="*/ 232 h 237"/>
              </a:gdLst>
              <a:ahLst/>
              <a:cxnLst>
                <a:cxn ang="0">
                  <a:pos x="T0" y="T1"/>
                </a:cxn>
                <a:cxn ang="0">
                  <a:pos x="T2" y="T3"/>
                </a:cxn>
                <a:cxn ang="0">
                  <a:pos x="T4" y="T5"/>
                </a:cxn>
                <a:cxn ang="0">
                  <a:pos x="T6" y="T7"/>
                </a:cxn>
                <a:cxn ang="0">
                  <a:pos x="T8" y="T9"/>
                </a:cxn>
                <a:cxn ang="0">
                  <a:pos x="T10" y="T11"/>
                </a:cxn>
              </a:cxnLst>
              <a:rect l="0" t="0" r="r" b="b"/>
              <a:pathLst>
                <a:path w="406" h="237">
                  <a:moveTo>
                    <a:pt x="380" y="232"/>
                  </a:moveTo>
                  <a:cubicBezTo>
                    <a:pt x="0" y="0"/>
                    <a:pt x="0" y="0"/>
                    <a:pt x="0" y="0"/>
                  </a:cubicBezTo>
                  <a:cubicBezTo>
                    <a:pt x="395" y="205"/>
                    <a:pt x="395" y="205"/>
                    <a:pt x="395" y="205"/>
                  </a:cubicBezTo>
                  <a:cubicBezTo>
                    <a:pt x="403" y="209"/>
                    <a:pt x="406" y="218"/>
                    <a:pt x="402" y="226"/>
                  </a:cubicBezTo>
                  <a:cubicBezTo>
                    <a:pt x="398" y="234"/>
                    <a:pt x="389" y="237"/>
                    <a:pt x="381" y="233"/>
                  </a:cubicBezTo>
                  <a:cubicBezTo>
                    <a:pt x="381" y="233"/>
                    <a:pt x="380" y="233"/>
                    <a:pt x="380" y="232"/>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5"/>
            <p:cNvSpPr>
              <a:spLocks/>
            </p:cNvSpPr>
            <p:nvPr/>
          </p:nvSpPr>
          <p:spPr bwMode="auto">
            <a:xfrm>
              <a:off x="6108701" y="2265363"/>
              <a:ext cx="1009650" cy="198438"/>
            </a:xfrm>
            <a:custGeom>
              <a:avLst/>
              <a:gdLst>
                <a:gd name="T0" fmla="*/ 437 w 456"/>
                <a:gd name="T1" fmla="*/ 88 h 90"/>
                <a:gd name="T2" fmla="*/ 0 w 456"/>
                <a:gd name="T3" fmla="*/ 0 h 90"/>
                <a:gd name="T4" fmla="*/ 442 w 456"/>
                <a:gd name="T5" fmla="*/ 57 h 90"/>
                <a:gd name="T6" fmla="*/ 455 w 456"/>
                <a:gd name="T7" fmla="*/ 75 h 90"/>
                <a:gd name="T8" fmla="*/ 438 w 456"/>
                <a:gd name="T9" fmla="*/ 88 h 90"/>
                <a:gd name="T10" fmla="*/ 437 w 456"/>
                <a:gd name="T11" fmla="*/ 88 h 90"/>
              </a:gdLst>
              <a:ahLst/>
              <a:cxnLst>
                <a:cxn ang="0">
                  <a:pos x="T0" y="T1"/>
                </a:cxn>
                <a:cxn ang="0">
                  <a:pos x="T2" y="T3"/>
                </a:cxn>
                <a:cxn ang="0">
                  <a:pos x="T4" y="T5"/>
                </a:cxn>
                <a:cxn ang="0">
                  <a:pos x="T6" y="T7"/>
                </a:cxn>
                <a:cxn ang="0">
                  <a:pos x="T8" y="T9"/>
                </a:cxn>
                <a:cxn ang="0">
                  <a:pos x="T10" y="T11"/>
                </a:cxn>
              </a:cxnLst>
              <a:rect l="0" t="0" r="r" b="b"/>
              <a:pathLst>
                <a:path w="456" h="90">
                  <a:moveTo>
                    <a:pt x="437" y="88"/>
                  </a:moveTo>
                  <a:cubicBezTo>
                    <a:pt x="0" y="0"/>
                    <a:pt x="0" y="0"/>
                    <a:pt x="0" y="0"/>
                  </a:cubicBezTo>
                  <a:cubicBezTo>
                    <a:pt x="442" y="57"/>
                    <a:pt x="442" y="57"/>
                    <a:pt x="442" y="57"/>
                  </a:cubicBezTo>
                  <a:cubicBezTo>
                    <a:pt x="450" y="58"/>
                    <a:pt x="456" y="66"/>
                    <a:pt x="455" y="75"/>
                  </a:cubicBezTo>
                  <a:cubicBezTo>
                    <a:pt x="454" y="83"/>
                    <a:pt x="446" y="90"/>
                    <a:pt x="438" y="88"/>
                  </a:cubicBezTo>
                  <a:cubicBezTo>
                    <a:pt x="437" y="88"/>
                    <a:pt x="437" y="88"/>
                    <a:pt x="437" y="88"/>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6"/>
            <p:cNvSpPr>
              <a:spLocks/>
            </p:cNvSpPr>
            <p:nvPr/>
          </p:nvSpPr>
          <p:spPr bwMode="auto">
            <a:xfrm>
              <a:off x="6108701" y="2046288"/>
              <a:ext cx="1008063" cy="219075"/>
            </a:xfrm>
            <a:custGeom>
              <a:avLst/>
              <a:gdLst>
                <a:gd name="T0" fmla="*/ 440 w 455"/>
                <a:gd name="T1" fmla="*/ 33 h 99"/>
                <a:gd name="T2" fmla="*/ 0 w 455"/>
                <a:gd name="T3" fmla="*/ 99 h 99"/>
                <a:gd name="T4" fmla="*/ 434 w 455"/>
                <a:gd name="T5" fmla="*/ 2 h 99"/>
                <a:gd name="T6" fmla="*/ 453 w 455"/>
                <a:gd name="T7" fmla="*/ 14 h 99"/>
                <a:gd name="T8" fmla="*/ 441 w 455"/>
                <a:gd name="T9" fmla="*/ 32 h 99"/>
                <a:gd name="T10" fmla="*/ 440 w 455"/>
                <a:gd name="T11" fmla="*/ 33 h 99"/>
              </a:gdLst>
              <a:ahLst/>
              <a:cxnLst>
                <a:cxn ang="0">
                  <a:pos x="T0" y="T1"/>
                </a:cxn>
                <a:cxn ang="0">
                  <a:pos x="T2" y="T3"/>
                </a:cxn>
                <a:cxn ang="0">
                  <a:pos x="T4" y="T5"/>
                </a:cxn>
                <a:cxn ang="0">
                  <a:pos x="T6" y="T7"/>
                </a:cxn>
                <a:cxn ang="0">
                  <a:pos x="T8" y="T9"/>
                </a:cxn>
                <a:cxn ang="0">
                  <a:pos x="T10" y="T11"/>
                </a:cxn>
              </a:cxnLst>
              <a:rect l="0" t="0" r="r" b="b"/>
              <a:pathLst>
                <a:path w="455" h="99">
                  <a:moveTo>
                    <a:pt x="440" y="33"/>
                  </a:moveTo>
                  <a:cubicBezTo>
                    <a:pt x="0" y="99"/>
                    <a:pt x="0" y="99"/>
                    <a:pt x="0" y="99"/>
                  </a:cubicBezTo>
                  <a:cubicBezTo>
                    <a:pt x="434" y="2"/>
                    <a:pt x="434" y="2"/>
                    <a:pt x="434" y="2"/>
                  </a:cubicBezTo>
                  <a:cubicBezTo>
                    <a:pt x="443" y="0"/>
                    <a:pt x="451" y="5"/>
                    <a:pt x="453" y="14"/>
                  </a:cubicBezTo>
                  <a:cubicBezTo>
                    <a:pt x="455" y="22"/>
                    <a:pt x="450" y="30"/>
                    <a:pt x="441" y="32"/>
                  </a:cubicBezTo>
                  <a:cubicBezTo>
                    <a:pt x="441" y="32"/>
                    <a:pt x="441" y="32"/>
                    <a:pt x="440" y="33"/>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7"/>
            <p:cNvSpPr>
              <a:spLocks/>
            </p:cNvSpPr>
            <p:nvPr/>
          </p:nvSpPr>
          <p:spPr bwMode="auto">
            <a:xfrm>
              <a:off x="6108701" y="1722438"/>
              <a:ext cx="887413" cy="542925"/>
            </a:xfrm>
            <a:custGeom>
              <a:avLst/>
              <a:gdLst>
                <a:gd name="T0" fmla="*/ 391 w 401"/>
                <a:gd name="T1" fmla="*/ 32 h 245"/>
                <a:gd name="T2" fmla="*/ 0 w 401"/>
                <a:gd name="T3" fmla="*/ 245 h 245"/>
                <a:gd name="T4" fmla="*/ 375 w 401"/>
                <a:gd name="T5" fmla="*/ 5 h 245"/>
                <a:gd name="T6" fmla="*/ 396 w 401"/>
                <a:gd name="T7" fmla="*/ 10 h 245"/>
                <a:gd name="T8" fmla="*/ 392 w 401"/>
                <a:gd name="T9" fmla="*/ 31 h 245"/>
                <a:gd name="T10" fmla="*/ 391 w 401"/>
                <a:gd name="T11" fmla="*/ 32 h 245"/>
              </a:gdLst>
              <a:ahLst/>
              <a:cxnLst>
                <a:cxn ang="0">
                  <a:pos x="T0" y="T1"/>
                </a:cxn>
                <a:cxn ang="0">
                  <a:pos x="T2" y="T3"/>
                </a:cxn>
                <a:cxn ang="0">
                  <a:pos x="T4" y="T5"/>
                </a:cxn>
                <a:cxn ang="0">
                  <a:pos x="T6" y="T7"/>
                </a:cxn>
                <a:cxn ang="0">
                  <a:pos x="T8" y="T9"/>
                </a:cxn>
                <a:cxn ang="0">
                  <a:pos x="T10" y="T11"/>
                </a:cxn>
              </a:cxnLst>
              <a:rect l="0" t="0" r="r" b="b"/>
              <a:pathLst>
                <a:path w="401" h="245">
                  <a:moveTo>
                    <a:pt x="391" y="32"/>
                  </a:moveTo>
                  <a:cubicBezTo>
                    <a:pt x="0" y="245"/>
                    <a:pt x="0" y="245"/>
                    <a:pt x="0" y="245"/>
                  </a:cubicBezTo>
                  <a:cubicBezTo>
                    <a:pt x="375" y="5"/>
                    <a:pt x="375" y="5"/>
                    <a:pt x="375" y="5"/>
                  </a:cubicBezTo>
                  <a:cubicBezTo>
                    <a:pt x="382" y="0"/>
                    <a:pt x="392" y="2"/>
                    <a:pt x="396" y="10"/>
                  </a:cubicBezTo>
                  <a:cubicBezTo>
                    <a:pt x="401" y="17"/>
                    <a:pt x="399" y="27"/>
                    <a:pt x="392" y="31"/>
                  </a:cubicBezTo>
                  <a:cubicBezTo>
                    <a:pt x="391" y="31"/>
                    <a:pt x="391" y="32"/>
                    <a:pt x="391" y="32"/>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8"/>
            <p:cNvSpPr>
              <a:spLocks/>
            </p:cNvSpPr>
            <p:nvPr/>
          </p:nvSpPr>
          <p:spPr bwMode="auto">
            <a:xfrm>
              <a:off x="6108701" y="1463675"/>
              <a:ext cx="663575" cy="801688"/>
            </a:xfrm>
            <a:custGeom>
              <a:avLst/>
              <a:gdLst>
                <a:gd name="T0" fmla="*/ 294 w 300"/>
                <a:gd name="T1" fmla="*/ 28 h 362"/>
                <a:gd name="T2" fmla="*/ 0 w 300"/>
                <a:gd name="T3" fmla="*/ 362 h 362"/>
                <a:gd name="T4" fmla="*/ 270 w 300"/>
                <a:gd name="T5" fmla="*/ 8 h 362"/>
                <a:gd name="T6" fmla="*/ 292 w 300"/>
                <a:gd name="T7" fmla="*/ 5 h 362"/>
                <a:gd name="T8" fmla="*/ 295 w 300"/>
                <a:gd name="T9" fmla="*/ 27 h 362"/>
                <a:gd name="T10" fmla="*/ 294 w 300"/>
                <a:gd name="T11" fmla="*/ 28 h 362"/>
              </a:gdLst>
              <a:ahLst/>
              <a:cxnLst>
                <a:cxn ang="0">
                  <a:pos x="T0" y="T1"/>
                </a:cxn>
                <a:cxn ang="0">
                  <a:pos x="T2" y="T3"/>
                </a:cxn>
                <a:cxn ang="0">
                  <a:pos x="T4" y="T5"/>
                </a:cxn>
                <a:cxn ang="0">
                  <a:pos x="T6" y="T7"/>
                </a:cxn>
                <a:cxn ang="0">
                  <a:pos x="T8" y="T9"/>
                </a:cxn>
                <a:cxn ang="0">
                  <a:pos x="T10" y="T11"/>
                </a:cxn>
              </a:cxnLst>
              <a:rect l="0" t="0" r="r" b="b"/>
              <a:pathLst>
                <a:path w="300" h="362">
                  <a:moveTo>
                    <a:pt x="294" y="28"/>
                  </a:moveTo>
                  <a:cubicBezTo>
                    <a:pt x="0" y="362"/>
                    <a:pt x="0" y="362"/>
                    <a:pt x="0" y="362"/>
                  </a:cubicBezTo>
                  <a:cubicBezTo>
                    <a:pt x="270" y="8"/>
                    <a:pt x="270" y="8"/>
                    <a:pt x="270" y="8"/>
                  </a:cubicBezTo>
                  <a:cubicBezTo>
                    <a:pt x="275" y="1"/>
                    <a:pt x="285" y="0"/>
                    <a:pt x="292" y="5"/>
                  </a:cubicBezTo>
                  <a:cubicBezTo>
                    <a:pt x="299" y="10"/>
                    <a:pt x="300" y="20"/>
                    <a:pt x="295" y="27"/>
                  </a:cubicBezTo>
                  <a:cubicBezTo>
                    <a:pt x="295" y="27"/>
                    <a:pt x="294" y="28"/>
                    <a:pt x="294" y="28"/>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9"/>
            <p:cNvSpPr>
              <a:spLocks/>
            </p:cNvSpPr>
            <p:nvPr/>
          </p:nvSpPr>
          <p:spPr bwMode="auto">
            <a:xfrm>
              <a:off x="6108701" y="1295400"/>
              <a:ext cx="365125" cy="969963"/>
            </a:xfrm>
            <a:custGeom>
              <a:avLst/>
              <a:gdLst>
                <a:gd name="T0" fmla="*/ 162 w 165"/>
                <a:gd name="T1" fmla="*/ 23 h 438"/>
                <a:gd name="T2" fmla="*/ 0 w 165"/>
                <a:gd name="T3" fmla="*/ 438 h 438"/>
                <a:gd name="T4" fmla="*/ 132 w 165"/>
                <a:gd name="T5" fmla="*/ 13 h 438"/>
                <a:gd name="T6" fmla="*/ 152 w 165"/>
                <a:gd name="T7" fmla="*/ 3 h 438"/>
                <a:gd name="T8" fmla="*/ 162 w 165"/>
                <a:gd name="T9" fmla="*/ 22 h 438"/>
                <a:gd name="T10" fmla="*/ 162 w 165"/>
                <a:gd name="T11" fmla="*/ 23 h 438"/>
              </a:gdLst>
              <a:ahLst/>
              <a:cxnLst>
                <a:cxn ang="0">
                  <a:pos x="T0" y="T1"/>
                </a:cxn>
                <a:cxn ang="0">
                  <a:pos x="T2" y="T3"/>
                </a:cxn>
                <a:cxn ang="0">
                  <a:pos x="T4" y="T5"/>
                </a:cxn>
                <a:cxn ang="0">
                  <a:pos x="T6" y="T7"/>
                </a:cxn>
                <a:cxn ang="0">
                  <a:pos x="T8" y="T9"/>
                </a:cxn>
                <a:cxn ang="0">
                  <a:pos x="T10" y="T11"/>
                </a:cxn>
              </a:cxnLst>
              <a:rect l="0" t="0" r="r" b="b"/>
              <a:pathLst>
                <a:path w="165" h="438">
                  <a:moveTo>
                    <a:pt x="162" y="23"/>
                  </a:moveTo>
                  <a:cubicBezTo>
                    <a:pt x="0" y="438"/>
                    <a:pt x="0" y="438"/>
                    <a:pt x="0" y="438"/>
                  </a:cubicBezTo>
                  <a:cubicBezTo>
                    <a:pt x="132" y="13"/>
                    <a:pt x="132" y="13"/>
                    <a:pt x="132" y="13"/>
                  </a:cubicBezTo>
                  <a:cubicBezTo>
                    <a:pt x="135" y="5"/>
                    <a:pt x="144" y="0"/>
                    <a:pt x="152" y="3"/>
                  </a:cubicBezTo>
                  <a:cubicBezTo>
                    <a:pt x="160" y="5"/>
                    <a:pt x="165" y="14"/>
                    <a:pt x="162" y="22"/>
                  </a:cubicBezTo>
                  <a:cubicBezTo>
                    <a:pt x="162" y="23"/>
                    <a:pt x="162" y="23"/>
                    <a:pt x="162" y="23"/>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2"/>
          <p:cNvSpPr txBox="1">
            <a:spLocks noGrp="1"/>
          </p:cNvSpPr>
          <p:nvPr>
            <p:ph type="title"/>
          </p:nvPr>
        </p:nvSpPr>
        <p:spPr>
          <a:xfrm>
            <a:off x="1187624" y="411510"/>
            <a:ext cx="6711900" cy="6231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dirty="0" smtClean="0"/>
              <a:t>ANALYSIS</a:t>
            </a:r>
            <a:endParaRPr dirty="0"/>
          </a:p>
        </p:txBody>
      </p:sp>
      <p:sp>
        <p:nvSpPr>
          <p:cNvPr id="178" name="Google Shape;178;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10</a:t>
            </a:fld>
            <a:endParaRPr dirty="0"/>
          </a:p>
        </p:txBody>
      </p:sp>
      <p:sp>
        <p:nvSpPr>
          <p:cNvPr id="43009" name="Rectangle 1"/>
          <p:cNvSpPr>
            <a:spLocks noGrp="1" noChangeArrowheads="1"/>
          </p:cNvSpPr>
          <p:nvPr>
            <p:ph type="body" idx="3"/>
          </p:nvPr>
        </p:nvSpPr>
        <p:spPr bwMode="auto">
          <a:xfrm>
            <a:off x="1691680" y="1275606"/>
            <a:ext cx="3024336" cy="35394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920750" algn="l"/>
              </a:tabLst>
            </a:pPr>
            <a:r>
              <a:rPr kumimoji="0" lang="en-US" sz="1400" b="0" i="0" u="none" strike="noStrike" cap="none" normalizeH="0" baseline="0" dirty="0" smtClean="0">
                <a:ln>
                  <a:noFill/>
                </a:ln>
                <a:solidFill>
                  <a:schemeClr val="bg1"/>
                </a:solidFill>
                <a:effectLst/>
                <a:latin typeface="Calibri" pitchFamily="34" charset="0"/>
                <a:ea typeface="Times New Roman" pitchFamily="18" charset="0"/>
                <a:cs typeface="Calibri" pitchFamily="34" charset="0"/>
              </a:rPr>
              <a:t>Hand gesture recognition system is used as human computer interaction medium as well as for paralyzed persons so it’s useful current technology.</a:t>
            </a:r>
          </a:p>
          <a:p>
            <a:pPr marL="0" marR="0" lvl="0" indent="0" algn="l" defTabSz="914400" rtl="0" eaLnBrk="1" fontAlgn="base" latinLnBrk="0" hangingPunct="1">
              <a:lnSpc>
                <a:spcPct val="100000"/>
              </a:lnSpc>
              <a:spcBef>
                <a:spcPct val="0"/>
              </a:spcBef>
              <a:spcAft>
                <a:spcPct val="0"/>
              </a:spcAft>
              <a:buClrTx/>
              <a:buSzTx/>
              <a:buFontTx/>
              <a:buNone/>
              <a:tabLst>
                <a:tab pos="920750" algn="l"/>
              </a:tabLst>
            </a:pPr>
            <a:r>
              <a:rPr kumimoji="0" lang="en-US" sz="1400" b="0" i="0" u="none" strike="noStrike" cap="none" normalizeH="0" baseline="0" dirty="0" smtClean="0">
                <a:ln>
                  <a:noFill/>
                </a:ln>
                <a:solidFill>
                  <a:schemeClr val="bg1"/>
                </a:solidFill>
                <a:effectLst/>
                <a:latin typeface="Calibri" pitchFamily="34" charset="0"/>
                <a:ea typeface="Times New Roman" pitchFamily="18" charset="0"/>
                <a:cs typeface="Calibri" pitchFamily="34" charset="0"/>
              </a:rPr>
              <a:t>To achieve the goal of system several tools and technologies have been used. </a:t>
            </a:r>
          </a:p>
          <a:p>
            <a:pPr marL="0" marR="0" lvl="0" indent="0" algn="l" defTabSz="914400" rtl="0" eaLnBrk="1" fontAlgn="base" latinLnBrk="0" hangingPunct="1">
              <a:lnSpc>
                <a:spcPct val="100000"/>
              </a:lnSpc>
              <a:spcBef>
                <a:spcPct val="0"/>
              </a:spcBef>
              <a:spcAft>
                <a:spcPct val="0"/>
              </a:spcAft>
              <a:buClrTx/>
              <a:buSzTx/>
              <a:buFontTx/>
              <a:buNone/>
              <a:tabLst>
                <a:tab pos="920750" algn="l"/>
              </a:tabLst>
            </a:pPr>
            <a:r>
              <a:rPr kumimoji="0" lang="en-US" sz="1400" b="0" i="0" u="none" strike="noStrike" cap="none" normalizeH="0" baseline="0" dirty="0" smtClean="0">
                <a:ln>
                  <a:noFill/>
                </a:ln>
                <a:solidFill>
                  <a:schemeClr val="bg1"/>
                </a:solidFill>
                <a:effectLst/>
                <a:latin typeface="Calibri" pitchFamily="34" charset="0"/>
                <a:ea typeface="Times New Roman" pitchFamily="18" charset="0"/>
                <a:cs typeface="Calibri" pitchFamily="34" charset="0"/>
              </a:rPr>
              <a:t>The study of tools and technologies and the previous technologies used are studied and researched thoroughly</a:t>
            </a:r>
            <a:r>
              <a:rPr kumimoji="0" lang="en-US" sz="1400" b="0" i="0" u="none" strike="noStrike" cap="none" normalizeH="0" baseline="0" dirty="0" smtClean="0">
                <a:ln>
                  <a:noFill/>
                </a:ln>
                <a:solidFill>
                  <a:schemeClr val="bg1"/>
                </a:solidFill>
                <a:effectLst/>
                <a:latin typeface="Calibri" pitchFamily="34" charset="0"/>
                <a:ea typeface="Times New Roman" pitchFamily="18" charset="0"/>
                <a:cs typeface="Calibri" pitchFamily="34" charset="0"/>
              </a:rPr>
              <a:t>.</a:t>
            </a:r>
          </a:p>
          <a:p>
            <a:pPr lvl="0" fontAlgn="base">
              <a:spcBef>
                <a:spcPct val="0"/>
              </a:spcBef>
              <a:spcAft>
                <a:spcPct val="0"/>
              </a:spcAft>
              <a:buFont typeface="Arial" pitchFamily="34" charset="0"/>
              <a:buChar char="•"/>
              <a:tabLst>
                <a:tab pos="920750" algn="l"/>
              </a:tabLst>
            </a:pPr>
            <a:r>
              <a:rPr lang="en-IN" sz="1400" i="1" dirty="0" smtClean="0">
                <a:solidFill>
                  <a:schemeClr val="tx1"/>
                </a:solidFill>
                <a:latin typeface="Calibri" pitchFamily="34" charset="0"/>
                <a:ea typeface="Times New Roman" pitchFamily="18" charset="0"/>
                <a:cs typeface="Calibri" pitchFamily="34" charset="0"/>
              </a:rPr>
              <a:t>Open CV:</a:t>
            </a:r>
          </a:p>
          <a:p>
            <a:pPr lvl="0" fontAlgn="base">
              <a:spcBef>
                <a:spcPct val="0"/>
              </a:spcBef>
              <a:spcAft>
                <a:spcPct val="0"/>
              </a:spcAft>
              <a:buFont typeface="Arial" pitchFamily="34" charset="0"/>
              <a:buChar char="•"/>
              <a:tabLst>
                <a:tab pos="920750" algn="l"/>
              </a:tabLst>
            </a:pPr>
            <a:r>
              <a:rPr lang="en-IN" sz="1400" i="1" dirty="0" smtClean="0">
                <a:solidFill>
                  <a:schemeClr val="tx1"/>
                </a:solidFill>
                <a:latin typeface="Calibri" pitchFamily="34" charset="0"/>
                <a:ea typeface="Times New Roman" pitchFamily="18" charset="0"/>
                <a:cs typeface="Calibri" pitchFamily="34" charset="0"/>
              </a:rPr>
              <a:t>Computer vision:</a:t>
            </a:r>
          </a:p>
          <a:p>
            <a:pPr lvl="0" fontAlgn="base">
              <a:spcBef>
                <a:spcPct val="0"/>
              </a:spcBef>
              <a:spcAft>
                <a:spcPct val="0"/>
              </a:spcAft>
              <a:buFont typeface="Arial" pitchFamily="34" charset="0"/>
              <a:buChar char="•"/>
              <a:tabLst>
                <a:tab pos="920750" algn="l"/>
              </a:tabLst>
            </a:pPr>
            <a:r>
              <a:rPr lang="en-IN" sz="1400" i="1" dirty="0" smtClean="0">
                <a:solidFill>
                  <a:schemeClr val="tx1"/>
                </a:solidFill>
                <a:latin typeface="Calibri" pitchFamily="34" charset="0"/>
                <a:ea typeface="Times New Roman" pitchFamily="18" charset="0"/>
                <a:cs typeface="Calibri" pitchFamily="34" charset="0"/>
              </a:rPr>
              <a:t>Deep learning:</a:t>
            </a:r>
          </a:p>
          <a:p>
            <a:pPr marL="0" marR="0" lvl="0" indent="0" algn="l" defTabSz="914400" rtl="0" eaLnBrk="1" fontAlgn="base" latinLnBrk="0" hangingPunct="1">
              <a:lnSpc>
                <a:spcPct val="100000"/>
              </a:lnSpc>
              <a:spcBef>
                <a:spcPct val="0"/>
              </a:spcBef>
              <a:spcAft>
                <a:spcPct val="0"/>
              </a:spcAft>
              <a:buClrTx/>
              <a:buSzTx/>
              <a:buFontTx/>
              <a:buNone/>
              <a:tabLst>
                <a:tab pos="920750" algn="l"/>
              </a:tabLst>
            </a:pPr>
            <a:endParaRPr kumimoji="0" lang="en-US" sz="1400" b="0" i="0" u="none" strike="noStrike" cap="none" normalizeH="0" baseline="0" dirty="0" smtClean="0">
              <a:ln>
                <a:noFill/>
              </a:ln>
              <a:solidFill>
                <a:schemeClr val="bg1"/>
              </a:solidFill>
              <a:effectLst/>
              <a:latin typeface="Arial" pitchFamily="34" charset="0"/>
              <a:cs typeface="Arial" pitchFamily="34" charset="0"/>
            </a:endParaRPr>
          </a:p>
        </p:txBody>
      </p:sp>
      <p:pic>
        <p:nvPicPr>
          <p:cNvPr id="5" name="Picture 4" descr="http://sun.aei.polsl.pl/~mkawulok/gestures/images/ex2.jpg"/>
          <p:cNvPicPr>
            <a:picLocks noChangeAspect="1" noChangeArrowheads="1"/>
          </p:cNvPicPr>
          <p:nvPr/>
        </p:nvPicPr>
        <p:blipFill>
          <a:blip r:embed="rId3" cstate="print"/>
          <a:srcRect/>
          <a:stretch>
            <a:fillRect/>
          </a:stretch>
        </p:blipFill>
        <p:spPr bwMode="auto">
          <a:xfrm>
            <a:off x="4860032" y="1851670"/>
            <a:ext cx="2736304" cy="1818142"/>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31" name="Title 30"/>
          <p:cNvSpPr>
            <a:spLocks noGrp="1"/>
          </p:cNvSpPr>
          <p:nvPr>
            <p:ph type="title"/>
          </p:nvPr>
        </p:nvSpPr>
        <p:spPr>
          <a:xfrm>
            <a:off x="1619672" y="123478"/>
            <a:ext cx="6711900" cy="623100"/>
          </a:xfrm>
        </p:spPr>
        <p:txBody>
          <a:bodyPr/>
          <a:lstStyle/>
          <a:p>
            <a:pPr algn="ctr"/>
            <a:r>
              <a:rPr lang="en-IN" dirty="0" smtClean="0"/>
              <a:t>Future Enhancement</a:t>
            </a:r>
            <a:endParaRPr lang="en-US" dirty="0"/>
          </a:p>
        </p:txBody>
      </p:sp>
      <p:sp>
        <p:nvSpPr>
          <p:cNvPr id="33" name="Title 30"/>
          <p:cNvSpPr txBox="1">
            <a:spLocks/>
          </p:cNvSpPr>
          <p:nvPr/>
        </p:nvSpPr>
        <p:spPr>
          <a:xfrm>
            <a:off x="2627784" y="843558"/>
            <a:ext cx="4536504" cy="1923678"/>
          </a:xfrm>
          <a:prstGeom prst="rect">
            <a:avLst/>
          </a:prstGeom>
          <a:noFill/>
          <a:ln>
            <a:noFill/>
          </a:ln>
        </p:spPr>
        <p:txBody>
          <a:bodyPr spcFirstLastPara="1" wrap="square" lIns="0" tIns="0" rIns="0" bIns="0" anchor="b" anchorCtr="0">
            <a:noAutofit/>
          </a:bodyPr>
          <a:lstStyle/>
          <a:p>
            <a:r>
              <a:rPr lang="en-IN" i="1" dirty="0" smtClean="0">
                <a:latin typeface="Calibri" panose="020F0502020204030204" pitchFamily="34" charset="0"/>
                <a:cs typeface="Calibri" panose="020F0502020204030204" pitchFamily="34" charset="0"/>
              </a:rPr>
              <a:t>A </a:t>
            </a:r>
            <a:r>
              <a:rPr lang="en-IN" i="1" dirty="0" smtClean="0">
                <a:latin typeface="Calibri" panose="020F0502020204030204" pitchFamily="34" charset="0"/>
                <a:cs typeface="Calibri" panose="020F0502020204030204" pitchFamily="34" charset="0"/>
              </a:rPr>
              <a:t>lot of technological fields have already implemented gesture technologies in Smart Homes, Cars and other Internet of things devices. A good example could be Project Soli by Google where Radar technology is used to track </a:t>
            </a:r>
          </a:p>
          <a:p>
            <a:r>
              <a:rPr lang="en-IN" i="1" dirty="0" smtClean="0">
                <a:latin typeface="Calibri" panose="020F0502020204030204" pitchFamily="34" charset="0"/>
                <a:cs typeface="Calibri" panose="020F0502020204030204" pitchFamily="34" charset="0"/>
              </a:rPr>
              <a:t>micro motions. Some recent reviews explained gesture recognition system applications and its growing </a:t>
            </a:r>
          </a:p>
          <a:p>
            <a:r>
              <a:rPr lang="en-IN" i="1" dirty="0" smtClean="0">
                <a:latin typeface="Calibri" panose="020F0502020204030204" pitchFamily="34" charset="0"/>
                <a:cs typeface="Calibri" panose="020F0502020204030204" pitchFamily="34" charset="0"/>
              </a:rPr>
              <a:t>importance in our life especially for Human computer Interaction, Robot control, games, </a:t>
            </a:r>
          </a:p>
          <a:p>
            <a:r>
              <a:rPr lang="en-IN" i="1" dirty="0" smtClean="0">
                <a:latin typeface="Calibri" panose="020F0502020204030204" pitchFamily="34" charset="0"/>
                <a:cs typeface="Calibri" panose="020F0502020204030204" pitchFamily="34" charset="0"/>
              </a:rPr>
              <a:t>and surveillance, using different tools and algorithms.</a:t>
            </a:r>
            <a:endParaRPr lang="en-US" i="1" dirty="0">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xmlns="" id="{6847D245-67C5-6649-9617-6FFCBC2F01C1}"/>
              </a:ext>
            </a:extLst>
          </p:cNvPr>
          <p:cNvPicPr>
            <a:picLocks noChangeAspect="1"/>
          </p:cNvPicPr>
          <p:nvPr/>
        </p:nvPicPr>
        <p:blipFill>
          <a:blip r:embed="rId3" cstate="print"/>
          <a:stretch>
            <a:fillRect/>
          </a:stretch>
        </p:blipFill>
        <p:spPr>
          <a:xfrm>
            <a:off x="3131840" y="3075806"/>
            <a:ext cx="3134926" cy="1769716"/>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99" name="Freeform 198"/>
          <p:cNvSpPr/>
          <p:nvPr/>
        </p:nvSpPr>
        <p:spPr>
          <a:xfrm>
            <a:off x="2555776" y="2667313"/>
            <a:ext cx="5591584" cy="624517"/>
          </a:xfrm>
          <a:custGeom>
            <a:avLst/>
            <a:gdLst>
              <a:gd name="connsiteX0" fmla="*/ 6628187 w 7623269"/>
              <a:gd name="connsiteY0" fmla="*/ 0 h 1078344"/>
              <a:gd name="connsiteX1" fmla="*/ 7125728 w 7623269"/>
              <a:gd name="connsiteY1" fmla="*/ 0 h 1078344"/>
              <a:gd name="connsiteX2" fmla="*/ 7623269 w 7623269"/>
              <a:gd name="connsiteY2" fmla="*/ 539172 h 1078344"/>
              <a:gd name="connsiteX3" fmla="*/ 7125728 w 7623269"/>
              <a:gd name="connsiteY3" fmla="*/ 1078344 h 1078344"/>
              <a:gd name="connsiteX4" fmla="*/ 6628187 w 7623269"/>
              <a:gd name="connsiteY4" fmla="*/ 1078343 h 1078344"/>
              <a:gd name="connsiteX5" fmla="*/ 6628187 w 7623269"/>
              <a:gd name="connsiteY5" fmla="*/ 1078344 h 1078344"/>
              <a:gd name="connsiteX6" fmla="*/ 0 w 7623269"/>
              <a:gd name="connsiteY6" fmla="*/ 1078344 h 1078344"/>
              <a:gd name="connsiteX7" fmla="*/ 0 w 7623269"/>
              <a:gd name="connsiteY7" fmla="*/ 1 h 1078344"/>
              <a:gd name="connsiteX8" fmla="*/ 6628187 w 7623269"/>
              <a:gd name="connsiteY8" fmla="*/ 1 h 10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3269" h="1078344">
                <a:moveTo>
                  <a:pt x="6628187" y="0"/>
                </a:moveTo>
                <a:lnTo>
                  <a:pt x="7125728" y="0"/>
                </a:lnTo>
                <a:cubicBezTo>
                  <a:pt x="7400512" y="0"/>
                  <a:pt x="7623269" y="241396"/>
                  <a:pt x="7623269" y="539172"/>
                </a:cubicBezTo>
                <a:cubicBezTo>
                  <a:pt x="7623269" y="836948"/>
                  <a:pt x="7400512" y="1078344"/>
                  <a:pt x="7125728" y="1078344"/>
                </a:cubicBezTo>
                <a:lnTo>
                  <a:pt x="6628187" y="1078343"/>
                </a:lnTo>
                <a:lnTo>
                  <a:pt x="6628187" y="1078344"/>
                </a:lnTo>
                <a:lnTo>
                  <a:pt x="0" y="1078344"/>
                </a:lnTo>
                <a:lnTo>
                  <a:pt x="0" y="1"/>
                </a:lnTo>
                <a:lnTo>
                  <a:pt x="6628187" y="1"/>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Freeform 199"/>
          <p:cNvSpPr/>
          <p:nvPr/>
        </p:nvSpPr>
        <p:spPr>
          <a:xfrm>
            <a:off x="2555776" y="3291830"/>
            <a:ext cx="5616624" cy="576064"/>
          </a:xfrm>
          <a:custGeom>
            <a:avLst/>
            <a:gdLst>
              <a:gd name="connsiteX0" fmla="*/ 0 w 8772992"/>
              <a:gd name="connsiteY0" fmla="*/ 0 h 1078344"/>
              <a:gd name="connsiteX1" fmla="*/ 7777910 w 8772992"/>
              <a:gd name="connsiteY1" fmla="*/ 0 h 1078344"/>
              <a:gd name="connsiteX2" fmla="*/ 7798081 w 8772992"/>
              <a:gd name="connsiteY2" fmla="*/ 0 h 1078344"/>
              <a:gd name="connsiteX3" fmla="*/ 8275451 w 8772992"/>
              <a:gd name="connsiteY3" fmla="*/ 0 h 1078344"/>
              <a:gd name="connsiteX4" fmla="*/ 8772992 w 8772992"/>
              <a:gd name="connsiteY4" fmla="*/ 539172 h 1078344"/>
              <a:gd name="connsiteX5" fmla="*/ 8275451 w 8772992"/>
              <a:gd name="connsiteY5" fmla="*/ 1078344 h 1078344"/>
              <a:gd name="connsiteX6" fmla="*/ 7777910 w 8772992"/>
              <a:gd name="connsiteY6" fmla="*/ 1078343 h 1078344"/>
              <a:gd name="connsiteX7" fmla="*/ 0 w 8772992"/>
              <a:gd name="connsiteY7" fmla="*/ 1078343 h 10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72992" h="1078344">
                <a:moveTo>
                  <a:pt x="0" y="0"/>
                </a:moveTo>
                <a:lnTo>
                  <a:pt x="7777910" y="0"/>
                </a:lnTo>
                <a:lnTo>
                  <a:pt x="7798081" y="0"/>
                </a:lnTo>
                <a:lnTo>
                  <a:pt x="8275451" y="0"/>
                </a:lnTo>
                <a:cubicBezTo>
                  <a:pt x="8550235" y="0"/>
                  <a:pt x="8772992" y="241396"/>
                  <a:pt x="8772992" y="539172"/>
                </a:cubicBezTo>
                <a:cubicBezTo>
                  <a:pt x="8772992" y="836948"/>
                  <a:pt x="8550235" y="1078344"/>
                  <a:pt x="8275451" y="1078344"/>
                </a:cubicBezTo>
                <a:lnTo>
                  <a:pt x="7777910" y="1078343"/>
                </a:lnTo>
                <a:lnTo>
                  <a:pt x="0" y="107834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200"/>
          <p:cNvSpPr/>
          <p:nvPr/>
        </p:nvSpPr>
        <p:spPr>
          <a:xfrm>
            <a:off x="2555776" y="1995686"/>
            <a:ext cx="5544616" cy="681383"/>
          </a:xfrm>
          <a:custGeom>
            <a:avLst/>
            <a:gdLst>
              <a:gd name="connsiteX0" fmla="*/ 0 w 6661808"/>
              <a:gd name="connsiteY0" fmla="*/ 0 h 1082215"/>
              <a:gd name="connsiteX1" fmla="*/ 5666726 w 6661808"/>
              <a:gd name="connsiteY1" fmla="*/ 0 h 1082215"/>
              <a:gd name="connsiteX2" fmla="*/ 5666726 w 6661808"/>
              <a:gd name="connsiteY2" fmla="*/ 3871 h 1082215"/>
              <a:gd name="connsiteX3" fmla="*/ 6164267 w 6661808"/>
              <a:gd name="connsiteY3" fmla="*/ 3871 h 1082215"/>
              <a:gd name="connsiteX4" fmla="*/ 6661808 w 6661808"/>
              <a:gd name="connsiteY4" fmla="*/ 543043 h 1082215"/>
              <a:gd name="connsiteX5" fmla="*/ 6164267 w 6661808"/>
              <a:gd name="connsiteY5" fmla="*/ 1082215 h 1082215"/>
              <a:gd name="connsiteX6" fmla="*/ 5666726 w 6661808"/>
              <a:gd name="connsiteY6" fmla="*/ 1082214 h 1082215"/>
              <a:gd name="connsiteX7" fmla="*/ 5666726 w 6661808"/>
              <a:gd name="connsiteY7" fmla="*/ 1078343 h 1082215"/>
              <a:gd name="connsiteX8" fmla="*/ 0 w 6661808"/>
              <a:gd name="connsiteY8" fmla="*/ 1078343 h 108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1808" h="1082215">
                <a:moveTo>
                  <a:pt x="0" y="0"/>
                </a:moveTo>
                <a:lnTo>
                  <a:pt x="5666726" y="0"/>
                </a:lnTo>
                <a:lnTo>
                  <a:pt x="5666726" y="3871"/>
                </a:lnTo>
                <a:lnTo>
                  <a:pt x="6164267" y="3871"/>
                </a:lnTo>
                <a:cubicBezTo>
                  <a:pt x="6439051" y="3871"/>
                  <a:pt x="6661808" y="245267"/>
                  <a:pt x="6661808" y="543043"/>
                </a:cubicBezTo>
                <a:cubicBezTo>
                  <a:pt x="6661808" y="840819"/>
                  <a:pt x="6439051" y="1082215"/>
                  <a:pt x="6164267" y="1082215"/>
                </a:cubicBezTo>
                <a:lnTo>
                  <a:pt x="5666726" y="1082214"/>
                </a:lnTo>
                <a:lnTo>
                  <a:pt x="5666726" y="1078343"/>
                </a:lnTo>
                <a:lnTo>
                  <a:pt x="0" y="10783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lsina Ultrajada" panose="020B0603050302020204" pitchFamily="34" charset="0"/>
            </a:endParaRPr>
          </a:p>
        </p:txBody>
      </p:sp>
      <p:sp>
        <p:nvSpPr>
          <p:cNvPr id="202" name="Freeform 201"/>
          <p:cNvSpPr/>
          <p:nvPr/>
        </p:nvSpPr>
        <p:spPr>
          <a:xfrm>
            <a:off x="2564869" y="1371488"/>
            <a:ext cx="5463515" cy="624198"/>
          </a:xfrm>
          <a:custGeom>
            <a:avLst/>
            <a:gdLst>
              <a:gd name="connsiteX0" fmla="*/ 0 w 7838423"/>
              <a:gd name="connsiteY0" fmla="*/ 0 h 1078344"/>
              <a:gd name="connsiteX1" fmla="*/ 6843341 w 7838423"/>
              <a:gd name="connsiteY1" fmla="*/ 0 h 1078344"/>
              <a:gd name="connsiteX2" fmla="*/ 7112282 w 7838423"/>
              <a:gd name="connsiteY2" fmla="*/ 0 h 1078344"/>
              <a:gd name="connsiteX3" fmla="*/ 7340882 w 7838423"/>
              <a:gd name="connsiteY3" fmla="*/ 0 h 1078344"/>
              <a:gd name="connsiteX4" fmla="*/ 7838423 w 7838423"/>
              <a:gd name="connsiteY4" fmla="*/ 539172 h 1078344"/>
              <a:gd name="connsiteX5" fmla="*/ 7340882 w 7838423"/>
              <a:gd name="connsiteY5" fmla="*/ 1078344 h 1078344"/>
              <a:gd name="connsiteX6" fmla="*/ 6843341 w 7838423"/>
              <a:gd name="connsiteY6" fmla="*/ 1078343 h 1078344"/>
              <a:gd name="connsiteX7" fmla="*/ 0 w 7838423"/>
              <a:gd name="connsiteY7" fmla="*/ 1078343 h 10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8423" h="1078344">
                <a:moveTo>
                  <a:pt x="0" y="0"/>
                </a:moveTo>
                <a:lnTo>
                  <a:pt x="6843341" y="0"/>
                </a:lnTo>
                <a:lnTo>
                  <a:pt x="7112282" y="0"/>
                </a:lnTo>
                <a:lnTo>
                  <a:pt x="7340882" y="0"/>
                </a:lnTo>
                <a:cubicBezTo>
                  <a:pt x="7615666" y="0"/>
                  <a:pt x="7838423" y="241396"/>
                  <a:pt x="7838423" y="539172"/>
                </a:cubicBezTo>
                <a:cubicBezTo>
                  <a:pt x="7838423" y="836948"/>
                  <a:pt x="7615666" y="1078344"/>
                  <a:pt x="7340882" y="1078344"/>
                </a:cubicBezTo>
                <a:lnTo>
                  <a:pt x="6843341" y="1078343"/>
                </a:lnTo>
                <a:lnTo>
                  <a:pt x="0" y="107834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7314471" y="1447309"/>
            <a:ext cx="573617" cy="476369"/>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361226" y="2053599"/>
            <a:ext cx="667158" cy="518151"/>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lsina Ultrajada" panose="020B0603050302020204" pitchFamily="34" charset="0"/>
            </a:endParaRPr>
          </a:p>
        </p:txBody>
      </p:sp>
      <p:sp>
        <p:nvSpPr>
          <p:cNvPr id="205" name="Oval 204"/>
          <p:cNvSpPr/>
          <p:nvPr/>
        </p:nvSpPr>
        <p:spPr>
          <a:xfrm>
            <a:off x="7424752" y="2710729"/>
            <a:ext cx="603632" cy="476612"/>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lsina Ultrajada" panose="020B0603050302020204" pitchFamily="34" charset="0"/>
            </a:endParaRPr>
          </a:p>
        </p:txBody>
      </p:sp>
      <p:sp>
        <p:nvSpPr>
          <p:cNvPr id="206" name="Oval 205"/>
          <p:cNvSpPr/>
          <p:nvPr/>
        </p:nvSpPr>
        <p:spPr>
          <a:xfrm>
            <a:off x="7524328" y="3356251"/>
            <a:ext cx="577486" cy="439635"/>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7" name="Group 206"/>
          <p:cNvGrpSpPr/>
          <p:nvPr/>
        </p:nvGrpSpPr>
        <p:grpSpPr>
          <a:xfrm>
            <a:off x="683568" y="915566"/>
            <a:ext cx="1992819" cy="3543564"/>
            <a:chOff x="1820863" y="876300"/>
            <a:chExt cx="3744913" cy="5559425"/>
          </a:xfrm>
          <a:effectLst>
            <a:reflection blurRad="6350" stA="52000" endA="300" endPos="35000" dir="5400000" sy="-100000" algn="bl" rotWithShape="0"/>
          </a:effectLst>
          <a:scene3d>
            <a:camera prst="perspectiveRight">
              <a:rot lat="0" lon="19799998" rev="0"/>
            </a:camera>
            <a:lightRig rig="threePt" dir="t"/>
          </a:scene3d>
        </p:grpSpPr>
        <p:grpSp>
          <p:nvGrpSpPr>
            <p:cNvPr id="208" name="Group 4"/>
            <p:cNvGrpSpPr>
              <a:grpSpLocks noChangeAspect="1"/>
            </p:cNvGrpSpPr>
            <p:nvPr/>
          </p:nvGrpSpPr>
          <p:grpSpPr bwMode="auto">
            <a:xfrm>
              <a:off x="1820863" y="876300"/>
              <a:ext cx="3744913" cy="5559425"/>
              <a:chOff x="1147" y="552"/>
              <a:chExt cx="2359" cy="3502"/>
            </a:xfrm>
          </p:grpSpPr>
          <p:sp>
            <p:nvSpPr>
              <p:cNvPr id="216" name="Freeform 5"/>
              <p:cNvSpPr>
                <a:spLocks/>
              </p:cNvSpPr>
              <p:nvPr/>
            </p:nvSpPr>
            <p:spPr bwMode="auto">
              <a:xfrm>
                <a:off x="1147" y="552"/>
                <a:ext cx="2359" cy="3502"/>
              </a:xfrm>
              <a:custGeom>
                <a:avLst/>
                <a:gdLst>
                  <a:gd name="T0" fmla="*/ 112 w 1528"/>
                  <a:gd name="T1" fmla="*/ 0 h 2269"/>
                  <a:gd name="T2" fmla="*/ 1416 w 1528"/>
                  <a:gd name="T3" fmla="*/ 0 h 2269"/>
                  <a:gd name="T4" fmla="*/ 1528 w 1528"/>
                  <a:gd name="T5" fmla="*/ 112 h 2269"/>
                  <a:gd name="T6" fmla="*/ 1528 w 1528"/>
                  <a:gd name="T7" fmla="*/ 2157 h 2269"/>
                  <a:gd name="T8" fmla="*/ 1416 w 1528"/>
                  <a:gd name="T9" fmla="*/ 2269 h 2269"/>
                  <a:gd name="T10" fmla="*/ 112 w 1528"/>
                  <a:gd name="T11" fmla="*/ 2269 h 2269"/>
                  <a:gd name="T12" fmla="*/ 0 w 1528"/>
                  <a:gd name="T13" fmla="*/ 2157 h 2269"/>
                  <a:gd name="T14" fmla="*/ 0 w 1528"/>
                  <a:gd name="T15" fmla="*/ 112 h 2269"/>
                  <a:gd name="T16" fmla="*/ 112 w 1528"/>
                  <a:gd name="T17" fmla="*/ 0 h 2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8" h="2269">
                    <a:moveTo>
                      <a:pt x="112" y="0"/>
                    </a:moveTo>
                    <a:cubicBezTo>
                      <a:pt x="1416" y="0"/>
                      <a:pt x="1416" y="0"/>
                      <a:pt x="1416" y="0"/>
                    </a:cubicBezTo>
                    <a:cubicBezTo>
                      <a:pt x="1477" y="0"/>
                      <a:pt x="1528" y="50"/>
                      <a:pt x="1528" y="112"/>
                    </a:cubicBezTo>
                    <a:cubicBezTo>
                      <a:pt x="1528" y="2157"/>
                      <a:pt x="1528" y="2157"/>
                      <a:pt x="1528" y="2157"/>
                    </a:cubicBezTo>
                    <a:cubicBezTo>
                      <a:pt x="1528" y="2218"/>
                      <a:pt x="1477" y="2269"/>
                      <a:pt x="1416" y="2269"/>
                    </a:cubicBezTo>
                    <a:cubicBezTo>
                      <a:pt x="112" y="2269"/>
                      <a:pt x="112" y="2269"/>
                      <a:pt x="112" y="2269"/>
                    </a:cubicBezTo>
                    <a:cubicBezTo>
                      <a:pt x="50" y="2269"/>
                      <a:pt x="0" y="2218"/>
                      <a:pt x="0" y="2157"/>
                    </a:cubicBezTo>
                    <a:cubicBezTo>
                      <a:pt x="0" y="112"/>
                      <a:pt x="0" y="112"/>
                      <a:pt x="0" y="112"/>
                    </a:cubicBezTo>
                    <a:cubicBezTo>
                      <a:pt x="0" y="50"/>
                      <a:pt x="50" y="0"/>
                      <a:pt x="112" y="0"/>
                    </a:cubicBezTo>
                    <a:close/>
                  </a:path>
                </a:pathLst>
              </a:custGeom>
              <a:solidFill>
                <a:schemeClr val="tx1">
                  <a:lumMod val="85000"/>
                  <a:lumOff val="15000"/>
                </a:schemeClr>
              </a:solidFill>
              <a:ln>
                <a:noFill/>
              </a:ln>
              <a:sp3d extrusionH="146050" prstMaterial="metal">
                <a:bevelB w="215900" prst="angle"/>
              </a:sp3d>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6"/>
              <p:cNvSpPr>
                <a:spLocks/>
              </p:cNvSpPr>
              <p:nvPr/>
            </p:nvSpPr>
            <p:spPr bwMode="auto">
              <a:xfrm>
                <a:off x="1264" y="890"/>
                <a:ext cx="2125" cy="2821"/>
              </a:xfrm>
              <a:custGeom>
                <a:avLst/>
                <a:gdLst>
                  <a:gd name="T0" fmla="*/ 4 w 1376"/>
                  <a:gd name="T1" fmla="*/ 0 h 1828"/>
                  <a:gd name="T2" fmla="*/ 1372 w 1376"/>
                  <a:gd name="T3" fmla="*/ 0 h 1828"/>
                  <a:gd name="T4" fmla="*/ 1376 w 1376"/>
                  <a:gd name="T5" fmla="*/ 4 h 1828"/>
                  <a:gd name="T6" fmla="*/ 1376 w 1376"/>
                  <a:gd name="T7" fmla="*/ 1824 h 1828"/>
                  <a:gd name="T8" fmla="*/ 1372 w 1376"/>
                  <a:gd name="T9" fmla="*/ 1828 h 1828"/>
                  <a:gd name="T10" fmla="*/ 4 w 1376"/>
                  <a:gd name="T11" fmla="*/ 1828 h 1828"/>
                  <a:gd name="T12" fmla="*/ 0 w 1376"/>
                  <a:gd name="T13" fmla="*/ 1824 h 1828"/>
                  <a:gd name="T14" fmla="*/ 0 w 1376"/>
                  <a:gd name="T15" fmla="*/ 4 h 1828"/>
                  <a:gd name="T16" fmla="*/ 4 w 1376"/>
                  <a:gd name="T17"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6" h="1828">
                    <a:moveTo>
                      <a:pt x="4" y="0"/>
                    </a:moveTo>
                    <a:cubicBezTo>
                      <a:pt x="1372" y="0"/>
                      <a:pt x="1372" y="0"/>
                      <a:pt x="1372" y="0"/>
                    </a:cubicBezTo>
                    <a:cubicBezTo>
                      <a:pt x="1374" y="0"/>
                      <a:pt x="1376" y="2"/>
                      <a:pt x="1376" y="4"/>
                    </a:cubicBezTo>
                    <a:cubicBezTo>
                      <a:pt x="1376" y="1824"/>
                      <a:pt x="1376" y="1824"/>
                      <a:pt x="1376" y="1824"/>
                    </a:cubicBezTo>
                    <a:cubicBezTo>
                      <a:pt x="1376" y="1826"/>
                      <a:pt x="1374" y="1828"/>
                      <a:pt x="1372" y="1828"/>
                    </a:cubicBezTo>
                    <a:cubicBezTo>
                      <a:pt x="4" y="1828"/>
                      <a:pt x="4" y="1828"/>
                      <a:pt x="4" y="1828"/>
                    </a:cubicBezTo>
                    <a:cubicBezTo>
                      <a:pt x="2" y="1828"/>
                      <a:pt x="0" y="1826"/>
                      <a:pt x="0" y="1824"/>
                    </a:cubicBezTo>
                    <a:cubicBezTo>
                      <a:pt x="0" y="4"/>
                      <a:pt x="0" y="4"/>
                      <a:pt x="0" y="4"/>
                    </a:cubicBezTo>
                    <a:cubicBezTo>
                      <a:pt x="0" y="2"/>
                      <a:pt x="2" y="0"/>
                      <a:pt x="4" y="0"/>
                    </a:cubicBezTo>
                    <a:close/>
                  </a:path>
                </a:pathLst>
              </a:custGeom>
              <a:solidFill>
                <a:srgbClr val="FFFFFF"/>
              </a:solidFill>
              <a:ln>
                <a:noFill/>
              </a:ln>
              <a:sp3d extrusionH="146050">
                <a:bevelB w="215900" prst="angle"/>
              </a:sp3d>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Oval 7"/>
              <p:cNvSpPr>
                <a:spLocks noChangeArrowheads="1"/>
              </p:cNvSpPr>
              <p:nvPr/>
            </p:nvSpPr>
            <p:spPr bwMode="auto">
              <a:xfrm>
                <a:off x="2238" y="3797"/>
                <a:ext cx="176" cy="175"/>
              </a:xfrm>
              <a:prstGeom prst="ellipse">
                <a:avLst/>
              </a:prstGeom>
              <a:solidFill>
                <a:schemeClr val="bg1"/>
              </a:solidFill>
              <a:ln>
                <a:noFill/>
              </a:ln>
              <a:sp3d extrusionH="146050">
                <a:bevelB w="215900" prst="angle"/>
              </a:sp3d>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
              <p:cNvSpPr>
                <a:spLocks noChangeArrowheads="1"/>
              </p:cNvSpPr>
              <p:nvPr/>
            </p:nvSpPr>
            <p:spPr bwMode="auto">
              <a:xfrm>
                <a:off x="2305" y="717"/>
                <a:ext cx="43" cy="43"/>
              </a:xfrm>
              <a:prstGeom prst="ellipse">
                <a:avLst/>
              </a:prstGeom>
              <a:solidFill>
                <a:schemeClr val="bg1"/>
              </a:solidFill>
              <a:ln>
                <a:noFill/>
              </a:ln>
              <a:sp3d extrusionH="146050">
                <a:bevelB w="215900" prst="angle"/>
              </a:sp3d>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9" name="Group 11"/>
            <p:cNvGrpSpPr/>
            <p:nvPr/>
          </p:nvGrpSpPr>
          <p:grpSpPr>
            <a:xfrm>
              <a:off x="2006601" y="1412875"/>
              <a:ext cx="3373438" cy="4478338"/>
              <a:chOff x="2006601" y="1412875"/>
              <a:chExt cx="3373438" cy="4359465"/>
            </a:xfrm>
          </p:grpSpPr>
          <p:sp>
            <p:nvSpPr>
              <p:cNvPr id="213" name="Rectangle 212"/>
              <p:cNvSpPr/>
              <p:nvPr/>
            </p:nvSpPr>
            <p:spPr>
              <a:xfrm>
                <a:off x="2006601" y="1412875"/>
                <a:ext cx="3373438" cy="1453155"/>
              </a:xfrm>
              <a:prstGeom prst="rect">
                <a:avLst/>
              </a:prstGeom>
              <a:solidFill>
                <a:schemeClr val="bg1">
                  <a:lumMod val="95000"/>
                </a:schemeClr>
              </a:solidFill>
              <a:ln>
                <a:noFill/>
              </a:ln>
              <a:sp3d extrusionH="146050">
                <a:bevelB w="2159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p:cNvSpPr/>
              <p:nvPr/>
            </p:nvSpPr>
            <p:spPr>
              <a:xfrm>
                <a:off x="2006601" y="2866030"/>
                <a:ext cx="3373438" cy="1453155"/>
              </a:xfrm>
              <a:prstGeom prst="rect">
                <a:avLst/>
              </a:prstGeom>
              <a:solidFill>
                <a:schemeClr val="bg1"/>
              </a:solidFill>
              <a:ln>
                <a:noFill/>
              </a:ln>
              <a:sp3d extrusionH="146050">
                <a:bevelB w="2159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2006601" y="4319185"/>
                <a:ext cx="3373438" cy="1453155"/>
              </a:xfrm>
              <a:prstGeom prst="rect">
                <a:avLst/>
              </a:prstGeom>
              <a:solidFill>
                <a:schemeClr val="bg1">
                  <a:lumMod val="95000"/>
                </a:schemeClr>
              </a:solidFill>
              <a:ln>
                <a:noFill/>
              </a:ln>
              <a:sp3d extrusionH="146050">
                <a:bevelB w="2159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10" name="Chart 209"/>
            <p:cNvGraphicFramePr/>
            <p:nvPr>
              <p:extLst>
                <p:ext uri="{D42A27DB-BD31-4B8C-83A1-F6EECF244321}">
                  <p14:modId xmlns:p14="http://schemas.microsoft.com/office/powerpoint/2010/main" xmlns="" val="39083179"/>
                </p:ext>
              </p:extLst>
            </p:nvPr>
          </p:nvGraphicFramePr>
          <p:xfrm>
            <a:off x="2006601" y="4398433"/>
            <a:ext cx="3373438" cy="14927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1" name="Chart 210"/>
            <p:cNvGraphicFramePr/>
            <p:nvPr>
              <p:extLst>
                <p:ext uri="{D42A27DB-BD31-4B8C-83A1-F6EECF244321}">
                  <p14:modId xmlns:p14="http://schemas.microsoft.com/office/powerpoint/2010/main" xmlns="" val="1742694767"/>
                </p:ext>
              </p:extLst>
            </p:nvPr>
          </p:nvGraphicFramePr>
          <p:xfrm>
            <a:off x="2108911" y="2905653"/>
            <a:ext cx="3100553" cy="149150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2" name="Chart 211"/>
            <p:cNvGraphicFramePr/>
            <p:nvPr>
              <p:extLst>
                <p:ext uri="{D42A27DB-BD31-4B8C-83A1-F6EECF244321}">
                  <p14:modId xmlns:p14="http://schemas.microsoft.com/office/powerpoint/2010/main" xmlns="" val="4075876875"/>
                </p:ext>
              </p:extLst>
            </p:nvPr>
          </p:nvGraphicFramePr>
          <p:xfrm>
            <a:off x="2006601" y="1468438"/>
            <a:ext cx="3373438" cy="1437215"/>
          </p:xfrm>
          <a:graphic>
            <a:graphicData uri="http://schemas.openxmlformats.org/drawingml/2006/chart">
              <c:chart xmlns:c="http://schemas.openxmlformats.org/drawingml/2006/chart" xmlns:r="http://schemas.openxmlformats.org/officeDocument/2006/relationships" r:id="rId5"/>
            </a:graphicData>
          </a:graphic>
        </p:graphicFrame>
      </p:grpSp>
      <p:sp>
        <p:nvSpPr>
          <p:cNvPr id="220" name="TextBox 219"/>
          <p:cNvSpPr txBox="1"/>
          <p:nvPr/>
        </p:nvSpPr>
        <p:spPr>
          <a:xfrm>
            <a:off x="2623653" y="1563638"/>
            <a:ext cx="4108587" cy="307777"/>
          </a:xfrm>
          <a:prstGeom prst="rect">
            <a:avLst/>
          </a:prstGeom>
          <a:noFill/>
        </p:spPr>
        <p:txBody>
          <a:bodyPr wrap="square" rtlCol="0">
            <a:spAutoFit/>
          </a:bodyPr>
          <a:lstStyle/>
          <a:p>
            <a:r>
              <a:rPr lang="en-US" dirty="0">
                <a:solidFill>
                  <a:schemeClr val="bg1"/>
                </a:solidFill>
                <a:latin typeface="Alsina Ultrajada" panose="020B0603050302020204" pitchFamily="34" charset="0"/>
                <a:cs typeface="Arial" panose="020B0604020202020204" pitchFamily="34" charset="0"/>
              </a:rPr>
              <a:t>	Sign Language Recognition</a:t>
            </a:r>
          </a:p>
        </p:txBody>
      </p:sp>
      <p:sp>
        <p:nvSpPr>
          <p:cNvPr id="221" name="TextBox 220"/>
          <p:cNvSpPr txBox="1"/>
          <p:nvPr/>
        </p:nvSpPr>
        <p:spPr>
          <a:xfrm>
            <a:off x="2780172" y="2206781"/>
            <a:ext cx="4264271" cy="307777"/>
          </a:xfrm>
          <a:prstGeom prst="rect">
            <a:avLst/>
          </a:prstGeom>
          <a:noFill/>
        </p:spPr>
        <p:txBody>
          <a:bodyPr wrap="square" rtlCol="0">
            <a:spAutoFit/>
          </a:bodyPr>
          <a:lstStyle/>
          <a:p>
            <a:r>
              <a:rPr lang="en-US" dirty="0">
                <a:solidFill>
                  <a:schemeClr val="bg1"/>
                </a:solidFill>
                <a:latin typeface="Alsina Ultrajada" panose="020B0603050302020204" pitchFamily="34" charset="0"/>
                <a:cs typeface="Arial" panose="020B0604020202020204" pitchFamily="34" charset="0"/>
              </a:rPr>
              <a:t>	Robot Control</a:t>
            </a:r>
          </a:p>
        </p:txBody>
      </p:sp>
      <p:sp>
        <p:nvSpPr>
          <p:cNvPr id="222" name="TextBox 221"/>
          <p:cNvSpPr txBox="1"/>
          <p:nvPr/>
        </p:nvSpPr>
        <p:spPr>
          <a:xfrm>
            <a:off x="2758622" y="2863593"/>
            <a:ext cx="4261650" cy="307777"/>
          </a:xfrm>
          <a:prstGeom prst="rect">
            <a:avLst/>
          </a:prstGeom>
          <a:noFill/>
        </p:spPr>
        <p:txBody>
          <a:bodyPr wrap="square" rtlCol="0">
            <a:spAutoFit/>
          </a:bodyPr>
          <a:lstStyle/>
          <a:p>
            <a:r>
              <a:rPr lang="en-US" dirty="0">
                <a:solidFill>
                  <a:schemeClr val="bg1"/>
                </a:solidFill>
                <a:latin typeface="Alsina Ultrajada" panose="020B0603050302020204" pitchFamily="34" charset="0"/>
                <a:cs typeface="Arial" panose="020B0604020202020204" pitchFamily="34" charset="0"/>
              </a:rPr>
              <a:t>	Virtual Environments</a:t>
            </a:r>
          </a:p>
        </p:txBody>
      </p:sp>
      <p:sp>
        <p:nvSpPr>
          <p:cNvPr id="223" name="TextBox 222"/>
          <p:cNvSpPr txBox="1"/>
          <p:nvPr/>
        </p:nvSpPr>
        <p:spPr>
          <a:xfrm>
            <a:off x="2689387" y="3405894"/>
            <a:ext cx="4479711" cy="307777"/>
          </a:xfrm>
          <a:prstGeom prst="rect">
            <a:avLst/>
          </a:prstGeom>
          <a:noFill/>
        </p:spPr>
        <p:txBody>
          <a:bodyPr wrap="square" rtlCol="0">
            <a:spAutoFit/>
          </a:bodyPr>
          <a:lstStyle/>
          <a:p>
            <a:r>
              <a:rPr lang="en-US" dirty="0">
                <a:solidFill>
                  <a:schemeClr val="bg1"/>
                </a:solidFill>
                <a:latin typeface="Alsina Ultrajada" panose="020B0603050302020204" pitchFamily="34" charset="0"/>
                <a:cs typeface="Arial" panose="020B0604020202020204" pitchFamily="34" charset="0"/>
              </a:rPr>
              <a:t>	3D Modelling</a:t>
            </a:r>
          </a:p>
        </p:txBody>
      </p:sp>
      <p:grpSp>
        <p:nvGrpSpPr>
          <p:cNvPr id="224" name="Group 11"/>
          <p:cNvGrpSpPr>
            <a:grpSpLocks noChangeAspect="1"/>
          </p:cNvGrpSpPr>
          <p:nvPr/>
        </p:nvGrpSpPr>
        <p:grpSpPr bwMode="auto">
          <a:xfrm>
            <a:off x="7452320" y="1572295"/>
            <a:ext cx="279098" cy="207367"/>
            <a:chOff x="4208" y="370"/>
            <a:chExt cx="214" cy="159"/>
          </a:xfrm>
          <a:solidFill>
            <a:schemeClr val="accent2"/>
          </a:solidFill>
        </p:grpSpPr>
        <p:sp>
          <p:nvSpPr>
            <p:cNvPr id="225" name="Freeform 13"/>
            <p:cNvSpPr>
              <a:spLocks/>
            </p:cNvSpPr>
            <p:nvPr/>
          </p:nvSpPr>
          <p:spPr bwMode="auto">
            <a:xfrm>
              <a:off x="4280" y="370"/>
              <a:ext cx="53" cy="34"/>
            </a:xfrm>
            <a:custGeom>
              <a:avLst/>
              <a:gdLst>
                <a:gd name="T0" fmla="*/ 61 w 857"/>
                <a:gd name="T1" fmla="*/ 0 h 550"/>
                <a:gd name="T2" fmla="*/ 73 w 857"/>
                <a:gd name="T3" fmla="*/ 1 h 550"/>
                <a:gd name="T4" fmla="*/ 87 w 857"/>
                <a:gd name="T5" fmla="*/ 6 h 550"/>
                <a:gd name="T6" fmla="*/ 836 w 857"/>
                <a:gd name="T7" fmla="*/ 434 h 550"/>
                <a:gd name="T8" fmla="*/ 846 w 857"/>
                <a:gd name="T9" fmla="*/ 442 h 550"/>
                <a:gd name="T10" fmla="*/ 853 w 857"/>
                <a:gd name="T11" fmla="*/ 453 h 550"/>
                <a:gd name="T12" fmla="*/ 857 w 857"/>
                <a:gd name="T13" fmla="*/ 466 h 550"/>
                <a:gd name="T14" fmla="*/ 857 w 857"/>
                <a:gd name="T15" fmla="*/ 479 h 550"/>
                <a:gd name="T16" fmla="*/ 851 w 857"/>
                <a:gd name="T17" fmla="*/ 492 h 550"/>
                <a:gd name="T18" fmla="*/ 830 w 857"/>
                <a:gd name="T19" fmla="*/ 529 h 550"/>
                <a:gd name="T20" fmla="*/ 821 w 857"/>
                <a:gd name="T21" fmla="*/ 539 h 550"/>
                <a:gd name="T22" fmla="*/ 811 w 857"/>
                <a:gd name="T23" fmla="*/ 547 h 550"/>
                <a:gd name="T24" fmla="*/ 797 w 857"/>
                <a:gd name="T25" fmla="*/ 550 h 550"/>
                <a:gd name="T26" fmla="*/ 784 w 857"/>
                <a:gd name="T27" fmla="*/ 550 h 550"/>
                <a:gd name="T28" fmla="*/ 771 w 857"/>
                <a:gd name="T29" fmla="*/ 545 h 550"/>
                <a:gd name="T30" fmla="*/ 22 w 857"/>
                <a:gd name="T31" fmla="*/ 117 h 550"/>
                <a:gd name="T32" fmla="*/ 10 w 857"/>
                <a:gd name="T33" fmla="*/ 109 h 550"/>
                <a:gd name="T34" fmla="*/ 4 w 857"/>
                <a:gd name="T35" fmla="*/ 97 h 550"/>
                <a:gd name="T36" fmla="*/ 0 w 857"/>
                <a:gd name="T37" fmla="*/ 85 h 550"/>
                <a:gd name="T38" fmla="*/ 1 w 857"/>
                <a:gd name="T39" fmla="*/ 71 h 550"/>
                <a:gd name="T40" fmla="*/ 6 w 857"/>
                <a:gd name="T41" fmla="*/ 58 h 550"/>
                <a:gd name="T42" fmla="*/ 27 w 857"/>
                <a:gd name="T43" fmla="*/ 22 h 550"/>
                <a:gd name="T44" fmla="*/ 37 w 857"/>
                <a:gd name="T45" fmla="*/ 10 h 550"/>
                <a:gd name="T46" fmla="*/ 47 w 857"/>
                <a:gd name="T47" fmla="*/ 4 h 550"/>
                <a:gd name="T48" fmla="*/ 61 w 857"/>
                <a:gd name="T49"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7" h="550">
                  <a:moveTo>
                    <a:pt x="61" y="0"/>
                  </a:moveTo>
                  <a:lnTo>
                    <a:pt x="73" y="1"/>
                  </a:lnTo>
                  <a:lnTo>
                    <a:pt x="87" y="6"/>
                  </a:lnTo>
                  <a:lnTo>
                    <a:pt x="836" y="434"/>
                  </a:lnTo>
                  <a:lnTo>
                    <a:pt x="846" y="442"/>
                  </a:lnTo>
                  <a:lnTo>
                    <a:pt x="853" y="453"/>
                  </a:lnTo>
                  <a:lnTo>
                    <a:pt x="857" y="466"/>
                  </a:lnTo>
                  <a:lnTo>
                    <a:pt x="857" y="479"/>
                  </a:lnTo>
                  <a:lnTo>
                    <a:pt x="851" y="492"/>
                  </a:lnTo>
                  <a:lnTo>
                    <a:pt x="830" y="529"/>
                  </a:lnTo>
                  <a:lnTo>
                    <a:pt x="821" y="539"/>
                  </a:lnTo>
                  <a:lnTo>
                    <a:pt x="811" y="547"/>
                  </a:lnTo>
                  <a:lnTo>
                    <a:pt x="797" y="550"/>
                  </a:lnTo>
                  <a:lnTo>
                    <a:pt x="784" y="550"/>
                  </a:lnTo>
                  <a:lnTo>
                    <a:pt x="771" y="545"/>
                  </a:lnTo>
                  <a:lnTo>
                    <a:pt x="22" y="117"/>
                  </a:lnTo>
                  <a:lnTo>
                    <a:pt x="10" y="109"/>
                  </a:lnTo>
                  <a:lnTo>
                    <a:pt x="4" y="97"/>
                  </a:lnTo>
                  <a:lnTo>
                    <a:pt x="0" y="85"/>
                  </a:lnTo>
                  <a:lnTo>
                    <a:pt x="1" y="71"/>
                  </a:lnTo>
                  <a:lnTo>
                    <a:pt x="6" y="58"/>
                  </a:lnTo>
                  <a:lnTo>
                    <a:pt x="27" y="22"/>
                  </a:lnTo>
                  <a:lnTo>
                    <a:pt x="37" y="10"/>
                  </a:lnTo>
                  <a:lnTo>
                    <a:pt x="47" y="4"/>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lsina Ultrajada" panose="020B0603050302020204" pitchFamily="34" charset="0"/>
              </a:endParaRPr>
            </a:p>
          </p:txBody>
        </p:sp>
        <p:sp>
          <p:nvSpPr>
            <p:cNvPr id="226" name="Freeform 14"/>
            <p:cNvSpPr>
              <a:spLocks/>
            </p:cNvSpPr>
            <p:nvPr/>
          </p:nvSpPr>
          <p:spPr bwMode="auto">
            <a:xfrm>
              <a:off x="4239" y="439"/>
              <a:ext cx="54" cy="35"/>
            </a:xfrm>
            <a:custGeom>
              <a:avLst/>
              <a:gdLst>
                <a:gd name="T0" fmla="*/ 59 w 856"/>
                <a:gd name="T1" fmla="*/ 0 h 550"/>
                <a:gd name="T2" fmla="*/ 73 w 856"/>
                <a:gd name="T3" fmla="*/ 0 h 550"/>
                <a:gd name="T4" fmla="*/ 86 w 856"/>
                <a:gd name="T5" fmla="*/ 5 h 550"/>
                <a:gd name="T6" fmla="*/ 835 w 856"/>
                <a:gd name="T7" fmla="*/ 433 h 550"/>
                <a:gd name="T8" fmla="*/ 846 w 856"/>
                <a:gd name="T9" fmla="*/ 441 h 550"/>
                <a:gd name="T10" fmla="*/ 853 w 856"/>
                <a:gd name="T11" fmla="*/ 453 h 550"/>
                <a:gd name="T12" fmla="*/ 856 w 856"/>
                <a:gd name="T13" fmla="*/ 466 h 550"/>
                <a:gd name="T14" fmla="*/ 856 w 856"/>
                <a:gd name="T15" fmla="*/ 479 h 550"/>
                <a:gd name="T16" fmla="*/ 851 w 856"/>
                <a:gd name="T17" fmla="*/ 492 h 550"/>
                <a:gd name="T18" fmla="*/ 829 w 856"/>
                <a:gd name="T19" fmla="*/ 529 h 550"/>
                <a:gd name="T20" fmla="*/ 821 w 856"/>
                <a:gd name="T21" fmla="*/ 540 h 550"/>
                <a:gd name="T22" fmla="*/ 809 w 856"/>
                <a:gd name="T23" fmla="*/ 546 h 550"/>
                <a:gd name="T24" fmla="*/ 797 w 856"/>
                <a:gd name="T25" fmla="*/ 550 h 550"/>
                <a:gd name="T26" fmla="*/ 783 w 856"/>
                <a:gd name="T27" fmla="*/ 549 h 550"/>
                <a:gd name="T28" fmla="*/ 770 w 856"/>
                <a:gd name="T29" fmla="*/ 545 h 550"/>
                <a:gd name="T30" fmla="*/ 21 w 856"/>
                <a:gd name="T31" fmla="*/ 117 h 550"/>
                <a:gd name="T32" fmla="*/ 10 w 856"/>
                <a:gd name="T33" fmla="*/ 108 h 550"/>
                <a:gd name="T34" fmla="*/ 3 w 856"/>
                <a:gd name="T35" fmla="*/ 97 h 550"/>
                <a:gd name="T36" fmla="*/ 0 w 856"/>
                <a:gd name="T37" fmla="*/ 84 h 550"/>
                <a:gd name="T38" fmla="*/ 0 w 856"/>
                <a:gd name="T39" fmla="*/ 71 h 550"/>
                <a:gd name="T40" fmla="*/ 5 w 856"/>
                <a:gd name="T41" fmla="*/ 58 h 550"/>
                <a:gd name="T42" fmla="*/ 27 w 856"/>
                <a:gd name="T43" fmla="*/ 21 h 550"/>
                <a:gd name="T44" fmla="*/ 35 w 856"/>
                <a:gd name="T45" fmla="*/ 11 h 550"/>
                <a:gd name="T46" fmla="*/ 47 w 856"/>
                <a:gd name="T47" fmla="*/ 3 h 550"/>
                <a:gd name="T48" fmla="*/ 59 w 856"/>
                <a:gd name="T49"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6" h="550">
                  <a:moveTo>
                    <a:pt x="59" y="0"/>
                  </a:moveTo>
                  <a:lnTo>
                    <a:pt x="73" y="0"/>
                  </a:lnTo>
                  <a:lnTo>
                    <a:pt x="86" y="5"/>
                  </a:lnTo>
                  <a:lnTo>
                    <a:pt x="835" y="433"/>
                  </a:lnTo>
                  <a:lnTo>
                    <a:pt x="846" y="441"/>
                  </a:lnTo>
                  <a:lnTo>
                    <a:pt x="853" y="453"/>
                  </a:lnTo>
                  <a:lnTo>
                    <a:pt x="856" y="466"/>
                  </a:lnTo>
                  <a:lnTo>
                    <a:pt x="856" y="479"/>
                  </a:lnTo>
                  <a:lnTo>
                    <a:pt x="851" y="492"/>
                  </a:lnTo>
                  <a:lnTo>
                    <a:pt x="829" y="529"/>
                  </a:lnTo>
                  <a:lnTo>
                    <a:pt x="821" y="540"/>
                  </a:lnTo>
                  <a:lnTo>
                    <a:pt x="809" y="546"/>
                  </a:lnTo>
                  <a:lnTo>
                    <a:pt x="797" y="550"/>
                  </a:lnTo>
                  <a:lnTo>
                    <a:pt x="783" y="549"/>
                  </a:lnTo>
                  <a:lnTo>
                    <a:pt x="770" y="545"/>
                  </a:lnTo>
                  <a:lnTo>
                    <a:pt x="21" y="117"/>
                  </a:lnTo>
                  <a:lnTo>
                    <a:pt x="10" y="108"/>
                  </a:lnTo>
                  <a:lnTo>
                    <a:pt x="3" y="97"/>
                  </a:lnTo>
                  <a:lnTo>
                    <a:pt x="0" y="84"/>
                  </a:lnTo>
                  <a:lnTo>
                    <a:pt x="0" y="71"/>
                  </a:lnTo>
                  <a:lnTo>
                    <a:pt x="5" y="58"/>
                  </a:lnTo>
                  <a:lnTo>
                    <a:pt x="27" y="21"/>
                  </a:lnTo>
                  <a:lnTo>
                    <a:pt x="35" y="11"/>
                  </a:lnTo>
                  <a:lnTo>
                    <a:pt x="47" y="3"/>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lsina Ultrajada" panose="020B0603050302020204" pitchFamily="34" charset="0"/>
              </a:endParaRPr>
            </a:p>
          </p:txBody>
        </p:sp>
        <p:sp>
          <p:nvSpPr>
            <p:cNvPr id="227" name="Freeform 15"/>
            <p:cNvSpPr>
              <a:spLocks/>
            </p:cNvSpPr>
            <p:nvPr/>
          </p:nvSpPr>
          <p:spPr bwMode="auto">
            <a:xfrm>
              <a:off x="4248" y="382"/>
              <a:ext cx="159" cy="114"/>
            </a:xfrm>
            <a:custGeom>
              <a:avLst/>
              <a:gdLst>
                <a:gd name="T0" fmla="*/ 513 w 2550"/>
                <a:gd name="T1" fmla="*/ 0 h 1826"/>
                <a:gd name="T2" fmla="*/ 527 w 2550"/>
                <a:gd name="T3" fmla="*/ 1 h 1826"/>
                <a:gd name="T4" fmla="*/ 540 w 2550"/>
                <a:gd name="T5" fmla="*/ 6 h 1826"/>
                <a:gd name="T6" fmla="*/ 1215 w 2550"/>
                <a:gd name="T7" fmla="*/ 391 h 1826"/>
                <a:gd name="T8" fmla="*/ 1225 w 2550"/>
                <a:gd name="T9" fmla="*/ 400 h 1826"/>
                <a:gd name="T10" fmla="*/ 1232 w 2550"/>
                <a:gd name="T11" fmla="*/ 410 h 1826"/>
                <a:gd name="T12" fmla="*/ 1236 w 2550"/>
                <a:gd name="T13" fmla="*/ 424 h 1826"/>
                <a:gd name="T14" fmla="*/ 1235 w 2550"/>
                <a:gd name="T15" fmla="*/ 436 h 1826"/>
                <a:gd name="T16" fmla="*/ 1230 w 2550"/>
                <a:gd name="T17" fmla="*/ 449 h 1826"/>
                <a:gd name="T18" fmla="*/ 1028 w 2550"/>
                <a:gd name="T19" fmla="*/ 795 h 1826"/>
                <a:gd name="T20" fmla="*/ 2528 w 2550"/>
                <a:gd name="T21" fmla="*/ 1563 h 1826"/>
                <a:gd name="T22" fmla="*/ 2539 w 2550"/>
                <a:gd name="T23" fmla="*/ 1572 h 1826"/>
                <a:gd name="T24" fmla="*/ 2547 w 2550"/>
                <a:gd name="T25" fmla="*/ 1582 h 1826"/>
                <a:gd name="T26" fmla="*/ 2550 w 2550"/>
                <a:gd name="T27" fmla="*/ 1594 h 1826"/>
                <a:gd name="T28" fmla="*/ 2550 w 2550"/>
                <a:gd name="T29" fmla="*/ 1607 h 1826"/>
                <a:gd name="T30" fmla="*/ 2545 w 2550"/>
                <a:gd name="T31" fmla="*/ 1620 h 1826"/>
                <a:gd name="T32" fmla="*/ 2437 w 2550"/>
                <a:gd name="T33" fmla="*/ 1806 h 1826"/>
                <a:gd name="T34" fmla="*/ 2428 w 2550"/>
                <a:gd name="T35" fmla="*/ 1816 h 1826"/>
                <a:gd name="T36" fmla="*/ 2417 w 2550"/>
                <a:gd name="T37" fmla="*/ 1823 h 1826"/>
                <a:gd name="T38" fmla="*/ 2404 w 2550"/>
                <a:gd name="T39" fmla="*/ 1826 h 1826"/>
                <a:gd name="T40" fmla="*/ 2392 w 2550"/>
                <a:gd name="T41" fmla="*/ 1825 h 1826"/>
                <a:gd name="T42" fmla="*/ 2379 w 2550"/>
                <a:gd name="T43" fmla="*/ 1820 h 1826"/>
                <a:gd name="T44" fmla="*/ 956 w 2550"/>
                <a:gd name="T45" fmla="*/ 919 h 1826"/>
                <a:gd name="T46" fmla="*/ 754 w 2550"/>
                <a:gd name="T47" fmla="*/ 1265 h 1826"/>
                <a:gd name="T48" fmla="*/ 745 w 2550"/>
                <a:gd name="T49" fmla="*/ 1275 h 1826"/>
                <a:gd name="T50" fmla="*/ 734 w 2550"/>
                <a:gd name="T51" fmla="*/ 1283 h 1826"/>
                <a:gd name="T52" fmla="*/ 721 w 2550"/>
                <a:gd name="T53" fmla="*/ 1286 h 1826"/>
                <a:gd name="T54" fmla="*/ 708 w 2550"/>
                <a:gd name="T55" fmla="*/ 1285 h 1826"/>
                <a:gd name="T56" fmla="*/ 695 w 2550"/>
                <a:gd name="T57" fmla="*/ 1280 h 1826"/>
                <a:gd name="T58" fmla="*/ 21 w 2550"/>
                <a:gd name="T59" fmla="*/ 895 h 1826"/>
                <a:gd name="T60" fmla="*/ 10 w 2550"/>
                <a:gd name="T61" fmla="*/ 887 h 1826"/>
                <a:gd name="T62" fmla="*/ 3 w 2550"/>
                <a:gd name="T63" fmla="*/ 876 h 1826"/>
                <a:gd name="T64" fmla="*/ 0 w 2550"/>
                <a:gd name="T65" fmla="*/ 862 h 1826"/>
                <a:gd name="T66" fmla="*/ 0 w 2550"/>
                <a:gd name="T67" fmla="*/ 850 h 1826"/>
                <a:gd name="T68" fmla="*/ 5 w 2550"/>
                <a:gd name="T69" fmla="*/ 836 h 1826"/>
                <a:gd name="T70" fmla="*/ 480 w 2550"/>
                <a:gd name="T71" fmla="*/ 22 h 1826"/>
                <a:gd name="T72" fmla="*/ 489 w 2550"/>
                <a:gd name="T73" fmla="*/ 11 h 1826"/>
                <a:gd name="T74" fmla="*/ 500 w 2550"/>
                <a:gd name="T75" fmla="*/ 3 h 1826"/>
                <a:gd name="T76" fmla="*/ 513 w 2550"/>
                <a:gd name="T77" fmla="*/ 0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50" h="1826">
                  <a:moveTo>
                    <a:pt x="513" y="0"/>
                  </a:moveTo>
                  <a:lnTo>
                    <a:pt x="527" y="1"/>
                  </a:lnTo>
                  <a:lnTo>
                    <a:pt x="540" y="6"/>
                  </a:lnTo>
                  <a:lnTo>
                    <a:pt x="1215" y="391"/>
                  </a:lnTo>
                  <a:lnTo>
                    <a:pt x="1225" y="400"/>
                  </a:lnTo>
                  <a:lnTo>
                    <a:pt x="1232" y="410"/>
                  </a:lnTo>
                  <a:lnTo>
                    <a:pt x="1236" y="424"/>
                  </a:lnTo>
                  <a:lnTo>
                    <a:pt x="1235" y="436"/>
                  </a:lnTo>
                  <a:lnTo>
                    <a:pt x="1230" y="449"/>
                  </a:lnTo>
                  <a:lnTo>
                    <a:pt x="1028" y="795"/>
                  </a:lnTo>
                  <a:lnTo>
                    <a:pt x="2528" y="1563"/>
                  </a:lnTo>
                  <a:lnTo>
                    <a:pt x="2539" y="1572"/>
                  </a:lnTo>
                  <a:lnTo>
                    <a:pt x="2547" y="1582"/>
                  </a:lnTo>
                  <a:lnTo>
                    <a:pt x="2550" y="1594"/>
                  </a:lnTo>
                  <a:lnTo>
                    <a:pt x="2550" y="1607"/>
                  </a:lnTo>
                  <a:lnTo>
                    <a:pt x="2545" y="1620"/>
                  </a:lnTo>
                  <a:lnTo>
                    <a:pt x="2437" y="1806"/>
                  </a:lnTo>
                  <a:lnTo>
                    <a:pt x="2428" y="1816"/>
                  </a:lnTo>
                  <a:lnTo>
                    <a:pt x="2417" y="1823"/>
                  </a:lnTo>
                  <a:lnTo>
                    <a:pt x="2404" y="1826"/>
                  </a:lnTo>
                  <a:lnTo>
                    <a:pt x="2392" y="1825"/>
                  </a:lnTo>
                  <a:lnTo>
                    <a:pt x="2379" y="1820"/>
                  </a:lnTo>
                  <a:lnTo>
                    <a:pt x="956" y="919"/>
                  </a:lnTo>
                  <a:lnTo>
                    <a:pt x="754" y="1265"/>
                  </a:lnTo>
                  <a:lnTo>
                    <a:pt x="745" y="1275"/>
                  </a:lnTo>
                  <a:lnTo>
                    <a:pt x="734" y="1283"/>
                  </a:lnTo>
                  <a:lnTo>
                    <a:pt x="721" y="1286"/>
                  </a:lnTo>
                  <a:lnTo>
                    <a:pt x="708" y="1285"/>
                  </a:lnTo>
                  <a:lnTo>
                    <a:pt x="695" y="1280"/>
                  </a:lnTo>
                  <a:lnTo>
                    <a:pt x="21" y="895"/>
                  </a:lnTo>
                  <a:lnTo>
                    <a:pt x="10" y="887"/>
                  </a:lnTo>
                  <a:lnTo>
                    <a:pt x="3" y="876"/>
                  </a:lnTo>
                  <a:lnTo>
                    <a:pt x="0" y="862"/>
                  </a:lnTo>
                  <a:lnTo>
                    <a:pt x="0" y="850"/>
                  </a:lnTo>
                  <a:lnTo>
                    <a:pt x="5" y="836"/>
                  </a:lnTo>
                  <a:lnTo>
                    <a:pt x="480" y="22"/>
                  </a:lnTo>
                  <a:lnTo>
                    <a:pt x="489" y="11"/>
                  </a:lnTo>
                  <a:lnTo>
                    <a:pt x="500" y="3"/>
                  </a:lnTo>
                  <a:lnTo>
                    <a:pt x="5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lsina Ultrajada" panose="020B0603050302020204" pitchFamily="34" charset="0"/>
              </a:endParaRPr>
            </a:p>
          </p:txBody>
        </p:sp>
        <p:sp>
          <p:nvSpPr>
            <p:cNvPr id="228" name="Freeform 16"/>
            <p:cNvSpPr>
              <a:spLocks/>
            </p:cNvSpPr>
            <p:nvPr/>
          </p:nvSpPr>
          <p:spPr bwMode="auto">
            <a:xfrm>
              <a:off x="4404" y="483"/>
              <a:ext cx="18" cy="22"/>
            </a:xfrm>
            <a:custGeom>
              <a:avLst/>
              <a:gdLst>
                <a:gd name="T0" fmla="*/ 169 w 292"/>
                <a:gd name="T1" fmla="*/ 0 h 350"/>
                <a:gd name="T2" fmla="*/ 182 w 292"/>
                <a:gd name="T3" fmla="*/ 1 h 350"/>
                <a:gd name="T4" fmla="*/ 195 w 292"/>
                <a:gd name="T5" fmla="*/ 5 h 350"/>
                <a:gd name="T6" fmla="*/ 270 w 292"/>
                <a:gd name="T7" fmla="*/ 49 h 350"/>
                <a:gd name="T8" fmla="*/ 281 w 292"/>
                <a:gd name="T9" fmla="*/ 57 h 350"/>
                <a:gd name="T10" fmla="*/ 287 w 292"/>
                <a:gd name="T11" fmla="*/ 69 h 350"/>
                <a:gd name="T12" fmla="*/ 292 w 292"/>
                <a:gd name="T13" fmla="*/ 81 h 350"/>
                <a:gd name="T14" fmla="*/ 291 w 292"/>
                <a:gd name="T15" fmla="*/ 95 h 350"/>
                <a:gd name="T16" fmla="*/ 285 w 292"/>
                <a:gd name="T17" fmla="*/ 107 h 350"/>
                <a:gd name="T18" fmla="*/ 156 w 292"/>
                <a:gd name="T19" fmla="*/ 329 h 350"/>
                <a:gd name="T20" fmla="*/ 147 w 292"/>
                <a:gd name="T21" fmla="*/ 340 h 350"/>
                <a:gd name="T22" fmla="*/ 136 w 292"/>
                <a:gd name="T23" fmla="*/ 347 h 350"/>
                <a:gd name="T24" fmla="*/ 123 w 292"/>
                <a:gd name="T25" fmla="*/ 350 h 350"/>
                <a:gd name="T26" fmla="*/ 109 w 292"/>
                <a:gd name="T27" fmla="*/ 349 h 350"/>
                <a:gd name="T28" fmla="*/ 97 w 292"/>
                <a:gd name="T29" fmla="*/ 345 h 350"/>
                <a:gd name="T30" fmla="*/ 21 w 292"/>
                <a:gd name="T31" fmla="*/ 303 h 350"/>
                <a:gd name="T32" fmla="*/ 11 w 292"/>
                <a:gd name="T33" fmla="*/ 293 h 350"/>
                <a:gd name="T34" fmla="*/ 4 w 292"/>
                <a:gd name="T35" fmla="*/ 283 h 350"/>
                <a:gd name="T36" fmla="*/ 0 w 292"/>
                <a:gd name="T37" fmla="*/ 270 h 350"/>
                <a:gd name="T38" fmla="*/ 1 w 292"/>
                <a:gd name="T39" fmla="*/ 257 h 350"/>
                <a:gd name="T40" fmla="*/ 6 w 292"/>
                <a:gd name="T41" fmla="*/ 244 h 350"/>
                <a:gd name="T42" fmla="*/ 136 w 292"/>
                <a:gd name="T43" fmla="*/ 22 h 350"/>
                <a:gd name="T44" fmla="*/ 144 w 292"/>
                <a:gd name="T45" fmla="*/ 11 h 350"/>
                <a:gd name="T46" fmla="*/ 155 w 292"/>
                <a:gd name="T47" fmla="*/ 4 h 350"/>
                <a:gd name="T48" fmla="*/ 169 w 292"/>
                <a:gd name="T49"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2" h="350">
                  <a:moveTo>
                    <a:pt x="169" y="0"/>
                  </a:moveTo>
                  <a:lnTo>
                    <a:pt x="182" y="1"/>
                  </a:lnTo>
                  <a:lnTo>
                    <a:pt x="195" y="5"/>
                  </a:lnTo>
                  <a:lnTo>
                    <a:pt x="270" y="49"/>
                  </a:lnTo>
                  <a:lnTo>
                    <a:pt x="281" y="57"/>
                  </a:lnTo>
                  <a:lnTo>
                    <a:pt x="287" y="69"/>
                  </a:lnTo>
                  <a:lnTo>
                    <a:pt x="292" y="81"/>
                  </a:lnTo>
                  <a:lnTo>
                    <a:pt x="291" y="95"/>
                  </a:lnTo>
                  <a:lnTo>
                    <a:pt x="285" y="107"/>
                  </a:lnTo>
                  <a:lnTo>
                    <a:pt x="156" y="329"/>
                  </a:lnTo>
                  <a:lnTo>
                    <a:pt x="147" y="340"/>
                  </a:lnTo>
                  <a:lnTo>
                    <a:pt x="136" y="347"/>
                  </a:lnTo>
                  <a:lnTo>
                    <a:pt x="123" y="350"/>
                  </a:lnTo>
                  <a:lnTo>
                    <a:pt x="109" y="349"/>
                  </a:lnTo>
                  <a:lnTo>
                    <a:pt x="97" y="345"/>
                  </a:lnTo>
                  <a:lnTo>
                    <a:pt x="21" y="303"/>
                  </a:lnTo>
                  <a:lnTo>
                    <a:pt x="11" y="293"/>
                  </a:lnTo>
                  <a:lnTo>
                    <a:pt x="4" y="283"/>
                  </a:lnTo>
                  <a:lnTo>
                    <a:pt x="0" y="270"/>
                  </a:lnTo>
                  <a:lnTo>
                    <a:pt x="1" y="257"/>
                  </a:lnTo>
                  <a:lnTo>
                    <a:pt x="6" y="244"/>
                  </a:lnTo>
                  <a:lnTo>
                    <a:pt x="136" y="22"/>
                  </a:lnTo>
                  <a:lnTo>
                    <a:pt x="144" y="11"/>
                  </a:lnTo>
                  <a:lnTo>
                    <a:pt x="155" y="4"/>
                  </a:lnTo>
                  <a:lnTo>
                    <a:pt x="1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lsina Ultrajada" panose="020B0603050302020204" pitchFamily="34" charset="0"/>
              </a:endParaRPr>
            </a:p>
          </p:txBody>
        </p:sp>
        <p:sp>
          <p:nvSpPr>
            <p:cNvPr id="229" name="Freeform 17"/>
            <p:cNvSpPr>
              <a:spLocks noEditPoints="1"/>
            </p:cNvSpPr>
            <p:nvPr/>
          </p:nvSpPr>
          <p:spPr bwMode="auto">
            <a:xfrm>
              <a:off x="4208" y="491"/>
              <a:ext cx="116" cy="38"/>
            </a:xfrm>
            <a:custGeom>
              <a:avLst/>
              <a:gdLst>
                <a:gd name="T0" fmla="*/ 159 w 1855"/>
                <a:gd name="T1" fmla="*/ 294 h 611"/>
                <a:gd name="T2" fmla="*/ 127 w 1855"/>
                <a:gd name="T3" fmla="*/ 312 h 611"/>
                <a:gd name="T4" fmla="*/ 107 w 1855"/>
                <a:gd name="T5" fmla="*/ 346 h 611"/>
                <a:gd name="T6" fmla="*/ 105 w 1855"/>
                <a:gd name="T7" fmla="*/ 440 h 611"/>
                <a:gd name="T8" fmla="*/ 115 w 1855"/>
                <a:gd name="T9" fmla="*/ 477 h 611"/>
                <a:gd name="T10" fmla="*/ 141 w 1855"/>
                <a:gd name="T11" fmla="*/ 503 h 611"/>
                <a:gd name="T12" fmla="*/ 179 w 1855"/>
                <a:gd name="T13" fmla="*/ 513 h 611"/>
                <a:gd name="T14" fmla="*/ 1702 w 1855"/>
                <a:gd name="T15" fmla="*/ 511 h 611"/>
                <a:gd name="T16" fmla="*/ 1735 w 1855"/>
                <a:gd name="T17" fmla="*/ 492 h 611"/>
                <a:gd name="T18" fmla="*/ 1755 w 1855"/>
                <a:gd name="T19" fmla="*/ 459 h 611"/>
                <a:gd name="T20" fmla="*/ 1757 w 1855"/>
                <a:gd name="T21" fmla="*/ 365 h 611"/>
                <a:gd name="T22" fmla="*/ 1747 w 1855"/>
                <a:gd name="T23" fmla="*/ 328 h 611"/>
                <a:gd name="T24" fmla="*/ 1720 w 1855"/>
                <a:gd name="T25" fmla="*/ 301 h 611"/>
                <a:gd name="T26" fmla="*/ 1682 w 1855"/>
                <a:gd name="T27" fmla="*/ 291 h 611"/>
                <a:gd name="T28" fmla="*/ 214 w 1855"/>
                <a:gd name="T29" fmla="*/ 0 h 611"/>
                <a:gd name="T30" fmla="*/ 1660 w 1855"/>
                <a:gd name="T31" fmla="*/ 2 h 611"/>
                <a:gd name="T32" fmla="*/ 1691 w 1855"/>
                <a:gd name="T33" fmla="*/ 20 h 611"/>
                <a:gd name="T34" fmla="*/ 1710 w 1855"/>
                <a:gd name="T35" fmla="*/ 51 h 611"/>
                <a:gd name="T36" fmla="*/ 1712 w 1855"/>
                <a:gd name="T37" fmla="*/ 140 h 611"/>
                <a:gd name="T38" fmla="*/ 1704 w 1855"/>
                <a:gd name="T39" fmla="*/ 174 h 611"/>
                <a:gd name="T40" fmla="*/ 1784 w 1855"/>
                <a:gd name="T41" fmla="*/ 187 h 611"/>
                <a:gd name="T42" fmla="*/ 1819 w 1855"/>
                <a:gd name="T43" fmla="*/ 197 h 611"/>
                <a:gd name="T44" fmla="*/ 1845 w 1855"/>
                <a:gd name="T45" fmla="*/ 222 h 611"/>
                <a:gd name="T46" fmla="*/ 1855 w 1855"/>
                <a:gd name="T47" fmla="*/ 257 h 611"/>
                <a:gd name="T48" fmla="*/ 1853 w 1855"/>
                <a:gd name="T49" fmla="*/ 559 h 611"/>
                <a:gd name="T50" fmla="*/ 1834 w 1855"/>
                <a:gd name="T51" fmla="*/ 590 h 611"/>
                <a:gd name="T52" fmla="*/ 1802 w 1855"/>
                <a:gd name="T53" fmla="*/ 609 h 611"/>
                <a:gd name="T54" fmla="*/ 71 w 1855"/>
                <a:gd name="T55" fmla="*/ 611 h 611"/>
                <a:gd name="T56" fmla="*/ 36 w 1855"/>
                <a:gd name="T57" fmla="*/ 601 h 611"/>
                <a:gd name="T58" fmla="*/ 9 w 1855"/>
                <a:gd name="T59" fmla="*/ 575 h 611"/>
                <a:gd name="T60" fmla="*/ 0 w 1855"/>
                <a:gd name="T61" fmla="*/ 540 h 611"/>
                <a:gd name="T62" fmla="*/ 2 w 1855"/>
                <a:gd name="T63" fmla="*/ 240 h 611"/>
                <a:gd name="T64" fmla="*/ 21 w 1855"/>
                <a:gd name="T65" fmla="*/ 208 h 611"/>
                <a:gd name="T66" fmla="*/ 52 w 1855"/>
                <a:gd name="T67" fmla="*/ 190 h 611"/>
                <a:gd name="T68" fmla="*/ 161 w 1855"/>
                <a:gd name="T69" fmla="*/ 187 h 611"/>
                <a:gd name="T70" fmla="*/ 145 w 1855"/>
                <a:gd name="T71" fmla="*/ 158 h 611"/>
                <a:gd name="T72" fmla="*/ 142 w 1855"/>
                <a:gd name="T73" fmla="*/ 70 h 611"/>
                <a:gd name="T74" fmla="*/ 152 w 1855"/>
                <a:gd name="T75" fmla="*/ 35 h 611"/>
                <a:gd name="T76" fmla="*/ 178 w 1855"/>
                <a:gd name="T77" fmla="*/ 9 h 611"/>
                <a:gd name="T78" fmla="*/ 214 w 1855"/>
                <a:gd name="T79"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55" h="611">
                  <a:moveTo>
                    <a:pt x="179" y="291"/>
                  </a:moveTo>
                  <a:lnTo>
                    <a:pt x="159" y="294"/>
                  </a:lnTo>
                  <a:lnTo>
                    <a:pt x="141" y="301"/>
                  </a:lnTo>
                  <a:lnTo>
                    <a:pt x="127" y="312"/>
                  </a:lnTo>
                  <a:lnTo>
                    <a:pt x="115" y="328"/>
                  </a:lnTo>
                  <a:lnTo>
                    <a:pt x="107" y="346"/>
                  </a:lnTo>
                  <a:lnTo>
                    <a:pt x="105" y="365"/>
                  </a:lnTo>
                  <a:lnTo>
                    <a:pt x="105" y="440"/>
                  </a:lnTo>
                  <a:lnTo>
                    <a:pt x="107" y="459"/>
                  </a:lnTo>
                  <a:lnTo>
                    <a:pt x="115" y="477"/>
                  </a:lnTo>
                  <a:lnTo>
                    <a:pt x="127" y="492"/>
                  </a:lnTo>
                  <a:lnTo>
                    <a:pt x="141" y="503"/>
                  </a:lnTo>
                  <a:lnTo>
                    <a:pt x="159" y="511"/>
                  </a:lnTo>
                  <a:lnTo>
                    <a:pt x="179" y="513"/>
                  </a:lnTo>
                  <a:lnTo>
                    <a:pt x="1682" y="513"/>
                  </a:lnTo>
                  <a:lnTo>
                    <a:pt x="1702" y="511"/>
                  </a:lnTo>
                  <a:lnTo>
                    <a:pt x="1720" y="503"/>
                  </a:lnTo>
                  <a:lnTo>
                    <a:pt x="1735" y="492"/>
                  </a:lnTo>
                  <a:lnTo>
                    <a:pt x="1747" y="477"/>
                  </a:lnTo>
                  <a:lnTo>
                    <a:pt x="1755" y="459"/>
                  </a:lnTo>
                  <a:lnTo>
                    <a:pt x="1757" y="440"/>
                  </a:lnTo>
                  <a:lnTo>
                    <a:pt x="1757" y="365"/>
                  </a:lnTo>
                  <a:lnTo>
                    <a:pt x="1755" y="346"/>
                  </a:lnTo>
                  <a:lnTo>
                    <a:pt x="1747" y="328"/>
                  </a:lnTo>
                  <a:lnTo>
                    <a:pt x="1735" y="312"/>
                  </a:lnTo>
                  <a:lnTo>
                    <a:pt x="1720" y="301"/>
                  </a:lnTo>
                  <a:lnTo>
                    <a:pt x="1702" y="294"/>
                  </a:lnTo>
                  <a:lnTo>
                    <a:pt x="1682" y="291"/>
                  </a:lnTo>
                  <a:lnTo>
                    <a:pt x="179" y="291"/>
                  </a:lnTo>
                  <a:close/>
                  <a:moveTo>
                    <a:pt x="214" y="0"/>
                  </a:moveTo>
                  <a:lnTo>
                    <a:pt x="1641" y="0"/>
                  </a:lnTo>
                  <a:lnTo>
                    <a:pt x="1660" y="2"/>
                  </a:lnTo>
                  <a:lnTo>
                    <a:pt x="1677" y="9"/>
                  </a:lnTo>
                  <a:lnTo>
                    <a:pt x="1691" y="20"/>
                  </a:lnTo>
                  <a:lnTo>
                    <a:pt x="1703" y="35"/>
                  </a:lnTo>
                  <a:lnTo>
                    <a:pt x="1710" y="51"/>
                  </a:lnTo>
                  <a:lnTo>
                    <a:pt x="1712" y="70"/>
                  </a:lnTo>
                  <a:lnTo>
                    <a:pt x="1712" y="140"/>
                  </a:lnTo>
                  <a:lnTo>
                    <a:pt x="1710" y="158"/>
                  </a:lnTo>
                  <a:lnTo>
                    <a:pt x="1704" y="174"/>
                  </a:lnTo>
                  <a:lnTo>
                    <a:pt x="1693" y="187"/>
                  </a:lnTo>
                  <a:lnTo>
                    <a:pt x="1784" y="187"/>
                  </a:lnTo>
                  <a:lnTo>
                    <a:pt x="1802" y="190"/>
                  </a:lnTo>
                  <a:lnTo>
                    <a:pt x="1819" y="197"/>
                  </a:lnTo>
                  <a:lnTo>
                    <a:pt x="1834" y="208"/>
                  </a:lnTo>
                  <a:lnTo>
                    <a:pt x="1845" y="222"/>
                  </a:lnTo>
                  <a:lnTo>
                    <a:pt x="1853" y="240"/>
                  </a:lnTo>
                  <a:lnTo>
                    <a:pt x="1855" y="257"/>
                  </a:lnTo>
                  <a:lnTo>
                    <a:pt x="1855" y="540"/>
                  </a:lnTo>
                  <a:lnTo>
                    <a:pt x="1853" y="559"/>
                  </a:lnTo>
                  <a:lnTo>
                    <a:pt x="1845" y="575"/>
                  </a:lnTo>
                  <a:lnTo>
                    <a:pt x="1834" y="590"/>
                  </a:lnTo>
                  <a:lnTo>
                    <a:pt x="1819" y="601"/>
                  </a:lnTo>
                  <a:lnTo>
                    <a:pt x="1802" y="609"/>
                  </a:lnTo>
                  <a:lnTo>
                    <a:pt x="1784" y="611"/>
                  </a:lnTo>
                  <a:lnTo>
                    <a:pt x="71" y="611"/>
                  </a:lnTo>
                  <a:lnTo>
                    <a:pt x="52" y="609"/>
                  </a:lnTo>
                  <a:lnTo>
                    <a:pt x="36" y="601"/>
                  </a:lnTo>
                  <a:lnTo>
                    <a:pt x="21" y="590"/>
                  </a:lnTo>
                  <a:lnTo>
                    <a:pt x="9" y="575"/>
                  </a:lnTo>
                  <a:lnTo>
                    <a:pt x="2" y="559"/>
                  </a:lnTo>
                  <a:lnTo>
                    <a:pt x="0" y="540"/>
                  </a:lnTo>
                  <a:lnTo>
                    <a:pt x="0" y="257"/>
                  </a:lnTo>
                  <a:lnTo>
                    <a:pt x="2" y="240"/>
                  </a:lnTo>
                  <a:lnTo>
                    <a:pt x="9" y="222"/>
                  </a:lnTo>
                  <a:lnTo>
                    <a:pt x="21" y="208"/>
                  </a:lnTo>
                  <a:lnTo>
                    <a:pt x="36" y="197"/>
                  </a:lnTo>
                  <a:lnTo>
                    <a:pt x="52" y="190"/>
                  </a:lnTo>
                  <a:lnTo>
                    <a:pt x="71" y="187"/>
                  </a:lnTo>
                  <a:lnTo>
                    <a:pt x="161" y="187"/>
                  </a:lnTo>
                  <a:lnTo>
                    <a:pt x="152" y="174"/>
                  </a:lnTo>
                  <a:lnTo>
                    <a:pt x="145" y="158"/>
                  </a:lnTo>
                  <a:lnTo>
                    <a:pt x="142" y="140"/>
                  </a:lnTo>
                  <a:lnTo>
                    <a:pt x="142" y="70"/>
                  </a:lnTo>
                  <a:lnTo>
                    <a:pt x="145" y="51"/>
                  </a:lnTo>
                  <a:lnTo>
                    <a:pt x="152" y="35"/>
                  </a:lnTo>
                  <a:lnTo>
                    <a:pt x="163" y="20"/>
                  </a:lnTo>
                  <a:lnTo>
                    <a:pt x="178" y="9"/>
                  </a:lnTo>
                  <a:lnTo>
                    <a:pt x="195" y="2"/>
                  </a:lnTo>
                  <a:lnTo>
                    <a:pt x="2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lsina Ultrajada" panose="020B0603050302020204" pitchFamily="34" charset="0"/>
              </a:endParaRPr>
            </a:p>
          </p:txBody>
        </p:sp>
      </p:grpSp>
      <p:sp>
        <p:nvSpPr>
          <p:cNvPr id="230" name="Freeform 22"/>
          <p:cNvSpPr>
            <a:spLocks noEditPoints="1"/>
          </p:cNvSpPr>
          <p:nvPr/>
        </p:nvSpPr>
        <p:spPr bwMode="auto">
          <a:xfrm>
            <a:off x="7524328" y="2139702"/>
            <a:ext cx="272048" cy="320551"/>
          </a:xfrm>
          <a:custGeom>
            <a:avLst/>
            <a:gdLst>
              <a:gd name="T0" fmla="*/ 1893 w 2504"/>
              <a:gd name="T1" fmla="*/ 2632 h 3282"/>
              <a:gd name="T2" fmla="*/ 1998 w 2504"/>
              <a:gd name="T3" fmla="*/ 2700 h 3282"/>
              <a:gd name="T4" fmla="*/ 2041 w 2504"/>
              <a:gd name="T5" fmla="*/ 2581 h 3282"/>
              <a:gd name="T6" fmla="*/ 2066 w 2504"/>
              <a:gd name="T7" fmla="*/ 1485 h 3282"/>
              <a:gd name="T8" fmla="*/ 2152 w 2504"/>
              <a:gd name="T9" fmla="*/ 1638 h 3282"/>
              <a:gd name="T10" fmla="*/ 1864 w 2504"/>
              <a:gd name="T11" fmla="*/ 1932 h 3282"/>
              <a:gd name="T12" fmla="*/ 1714 w 2504"/>
              <a:gd name="T13" fmla="*/ 1844 h 3282"/>
              <a:gd name="T14" fmla="*/ 1930 w 2504"/>
              <a:gd name="T15" fmla="*/ 1513 h 3282"/>
              <a:gd name="T16" fmla="*/ 1866 w 2504"/>
              <a:gd name="T17" fmla="*/ 1269 h 3282"/>
              <a:gd name="T18" fmla="*/ 1924 w 2504"/>
              <a:gd name="T19" fmla="*/ 1435 h 3282"/>
              <a:gd name="T20" fmla="*/ 1618 w 2504"/>
              <a:gd name="T21" fmla="*/ 1707 h 3282"/>
              <a:gd name="T22" fmla="*/ 1485 w 2504"/>
              <a:gd name="T23" fmla="*/ 1593 h 3282"/>
              <a:gd name="T24" fmla="*/ 1727 w 2504"/>
              <a:gd name="T25" fmla="*/ 1269 h 3282"/>
              <a:gd name="T26" fmla="*/ 376 w 2504"/>
              <a:gd name="T27" fmla="*/ 1249 h 3282"/>
              <a:gd name="T28" fmla="*/ 645 w 2504"/>
              <a:gd name="T29" fmla="*/ 1028 h 3282"/>
              <a:gd name="T30" fmla="*/ 916 w 2504"/>
              <a:gd name="T31" fmla="*/ 613 h 3282"/>
              <a:gd name="T32" fmla="*/ 1527 w 2504"/>
              <a:gd name="T33" fmla="*/ 1031 h 3282"/>
              <a:gd name="T34" fmla="*/ 1689 w 2504"/>
              <a:gd name="T35" fmla="*/ 1089 h 3282"/>
              <a:gd name="T36" fmla="*/ 1651 w 2504"/>
              <a:gd name="T37" fmla="*/ 1273 h 3282"/>
              <a:gd name="T38" fmla="*/ 1348 w 2504"/>
              <a:gd name="T39" fmla="*/ 1471 h 3282"/>
              <a:gd name="T40" fmla="*/ 1262 w 2504"/>
              <a:gd name="T41" fmla="*/ 1318 h 3282"/>
              <a:gd name="T42" fmla="*/ 190 w 2504"/>
              <a:gd name="T43" fmla="*/ 1635 h 3282"/>
              <a:gd name="T44" fmla="*/ 463 w 2504"/>
              <a:gd name="T45" fmla="*/ 1576 h 3282"/>
              <a:gd name="T46" fmla="*/ 585 w 2504"/>
              <a:gd name="T47" fmla="*/ 1427 h 3282"/>
              <a:gd name="T48" fmla="*/ 719 w 2504"/>
              <a:gd name="T49" fmla="*/ 1518 h 3282"/>
              <a:gd name="T50" fmla="*/ 714 w 2504"/>
              <a:gd name="T51" fmla="*/ 1802 h 3282"/>
              <a:gd name="T52" fmla="*/ 662 w 2504"/>
              <a:gd name="T53" fmla="*/ 2115 h 3282"/>
              <a:gd name="T54" fmla="*/ 2063 w 2504"/>
              <a:gd name="T55" fmla="*/ 2161 h 3282"/>
              <a:gd name="T56" fmla="*/ 1930 w 2504"/>
              <a:gd name="T57" fmla="*/ 2046 h 3282"/>
              <a:gd name="T58" fmla="*/ 2172 w 2504"/>
              <a:gd name="T59" fmla="*/ 1723 h 3282"/>
              <a:gd name="T60" fmla="*/ 2340 w 2504"/>
              <a:gd name="T61" fmla="*/ 1749 h 3282"/>
              <a:gd name="T62" fmla="*/ 2340 w 2504"/>
              <a:gd name="T63" fmla="*/ 1931 h 3282"/>
              <a:gd name="T64" fmla="*/ 2504 w 2504"/>
              <a:gd name="T65" fmla="*/ 2231 h 3282"/>
              <a:gd name="T66" fmla="*/ 1668 w 2504"/>
              <a:gd name="T67" fmla="*/ 3151 h 3282"/>
              <a:gd name="T68" fmla="*/ 1361 w 2504"/>
              <a:gd name="T69" fmla="*/ 2988 h 3282"/>
              <a:gd name="T70" fmla="*/ 1141 w 2504"/>
              <a:gd name="T71" fmla="*/ 3191 h 3282"/>
              <a:gd name="T72" fmla="*/ 880 w 2504"/>
              <a:gd name="T73" fmla="*/ 3281 h 3282"/>
              <a:gd name="T74" fmla="*/ 677 w 2504"/>
              <a:gd name="T75" fmla="*/ 3250 h 3282"/>
              <a:gd name="T76" fmla="*/ 517 w 2504"/>
              <a:gd name="T77" fmla="*/ 3158 h 3282"/>
              <a:gd name="T78" fmla="*/ 253 w 2504"/>
              <a:gd name="T79" fmla="*/ 2839 h 3282"/>
              <a:gd name="T80" fmla="*/ 201 w 2504"/>
              <a:gd name="T81" fmla="*/ 2530 h 3282"/>
              <a:gd name="T82" fmla="*/ 243 w 2504"/>
              <a:gd name="T83" fmla="*/ 2381 h 3282"/>
              <a:gd name="T84" fmla="*/ 334 w 2504"/>
              <a:gd name="T85" fmla="*/ 2042 h 3282"/>
              <a:gd name="T86" fmla="*/ 4 w 2504"/>
              <a:gd name="T87" fmla="*/ 1491 h 3282"/>
              <a:gd name="T88" fmla="*/ 888 w 2504"/>
              <a:gd name="T89" fmla="*/ 613 h 3282"/>
              <a:gd name="T90" fmla="*/ 1115 w 2504"/>
              <a:gd name="T91" fmla="*/ 452 h 3282"/>
              <a:gd name="T92" fmla="*/ 828 w 2504"/>
              <a:gd name="T93" fmla="*/ 459 h 3282"/>
              <a:gd name="T94" fmla="*/ 742 w 2504"/>
              <a:gd name="T95" fmla="*/ 381 h 3282"/>
              <a:gd name="T96" fmla="*/ 1069 w 2504"/>
              <a:gd name="T97" fmla="*/ 211 h 3282"/>
              <a:gd name="T98" fmla="*/ 1054 w 2504"/>
              <a:gd name="T99" fmla="*/ 314 h 3282"/>
              <a:gd name="T100" fmla="*/ 700 w 2504"/>
              <a:gd name="T101" fmla="*/ 314 h 3282"/>
              <a:gd name="T102" fmla="*/ 684 w 2504"/>
              <a:gd name="T103" fmla="*/ 212 h 3282"/>
              <a:gd name="T104" fmla="*/ 993 w 2504"/>
              <a:gd name="T105" fmla="*/ 10 h 3282"/>
              <a:gd name="T106" fmla="*/ 1290 w 2504"/>
              <a:gd name="T107" fmla="*/ 274 h 3282"/>
              <a:gd name="T108" fmla="*/ 904 w 2504"/>
              <a:gd name="T109" fmla="*/ 101 h 3282"/>
              <a:gd name="T110" fmla="*/ 506 w 2504"/>
              <a:gd name="T111" fmla="*/ 235 h 3282"/>
              <a:gd name="T112" fmla="*/ 705 w 2504"/>
              <a:gd name="T113" fmla="*/ 23 h 3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04" h="3282">
                <a:moveTo>
                  <a:pt x="1964" y="2543"/>
                </a:moveTo>
                <a:lnTo>
                  <a:pt x="1947" y="2547"/>
                </a:lnTo>
                <a:lnTo>
                  <a:pt x="1931" y="2555"/>
                </a:lnTo>
                <a:lnTo>
                  <a:pt x="1916" y="2567"/>
                </a:lnTo>
                <a:lnTo>
                  <a:pt x="1905" y="2581"/>
                </a:lnTo>
                <a:lnTo>
                  <a:pt x="1897" y="2597"/>
                </a:lnTo>
                <a:lnTo>
                  <a:pt x="1893" y="2615"/>
                </a:lnTo>
                <a:lnTo>
                  <a:pt x="1893" y="2632"/>
                </a:lnTo>
                <a:lnTo>
                  <a:pt x="1897" y="2650"/>
                </a:lnTo>
                <a:lnTo>
                  <a:pt x="1905" y="2666"/>
                </a:lnTo>
                <a:lnTo>
                  <a:pt x="1916" y="2682"/>
                </a:lnTo>
                <a:lnTo>
                  <a:pt x="1931" y="2693"/>
                </a:lnTo>
                <a:lnTo>
                  <a:pt x="1947" y="2700"/>
                </a:lnTo>
                <a:lnTo>
                  <a:pt x="1964" y="2705"/>
                </a:lnTo>
                <a:lnTo>
                  <a:pt x="1982" y="2705"/>
                </a:lnTo>
                <a:lnTo>
                  <a:pt x="1998" y="2700"/>
                </a:lnTo>
                <a:lnTo>
                  <a:pt x="2014" y="2693"/>
                </a:lnTo>
                <a:lnTo>
                  <a:pt x="2029" y="2682"/>
                </a:lnTo>
                <a:lnTo>
                  <a:pt x="2041" y="2666"/>
                </a:lnTo>
                <a:lnTo>
                  <a:pt x="2048" y="2650"/>
                </a:lnTo>
                <a:lnTo>
                  <a:pt x="2052" y="2632"/>
                </a:lnTo>
                <a:lnTo>
                  <a:pt x="2052" y="2615"/>
                </a:lnTo>
                <a:lnTo>
                  <a:pt x="2048" y="2597"/>
                </a:lnTo>
                <a:lnTo>
                  <a:pt x="2041" y="2581"/>
                </a:lnTo>
                <a:lnTo>
                  <a:pt x="2029" y="2567"/>
                </a:lnTo>
                <a:lnTo>
                  <a:pt x="2014" y="2555"/>
                </a:lnTo>
                <a:lnTo>
                  <a:pt x="1998" y="2547"/>
                </a:lnTo>
                <a:lnTo>
                  <a:pt x="1981" y="2543"/>
                </a:lnTo>
                <a:lnTo>
                  <a:pt x="1964" y="2543"/>
                </a:lnTo>
                <a:close/>
                <a:moveTo>
                  <a:pt x="2019" y="1475"/>
                </a:moveTo>
                <a:lnTo>
                  <a:pt x="2043" y="1477"/>
                </a:lnTo>
                <a:lnTo>
                  <a:pt x="2066" y="1485"/>
                </a:lnTo>
                <a:lnTo>
                  <a:pt x="2088" y="1496"/>
                </a:lnTo>
                <a:lnTo>
                  <a:pt x="2107" y="1513"/>
                </a:lnTo>
                <a:lnTo>
                  <a:pt x="2118" y="1523"/>
                </a:lnTo>
                <a:lnTo>
                  <a:pt x="2134" y="1542"/>
                </a:lnTo>
                <a:lnTo>
                  <a:pt x="2145" y="1565"/>
                </a:lnTo>
                <a:lnTo>
                  <a:pt x="2152" y="1589"/>
                </a:lnTo>
                <a:lnTo>
                  <a:pt x="2154" y="1613"/>
                </a:lnTo>
                <a:lnTo>
                  <a:pt x="2152" y="1638"/>
                </a:lnTo>
                <a:lnTo>
                  <a:pt x="2145" y="1662"/>
                </a:lnTo>
                <a:lnTo>
                  <a:pt x="2134" y="1685"/>
                </a:lnTo>
                <a:lnTo>
                  <a:pt x="2118" y="1704"/>
                </a:lnTo>
                <a:lnTo>
                  <a:pt x="2095" y="1727"/>
                </a:lnTo>
                <a:lnTo>
                  <a:pt x="1930" y="1896"/>
                </a:lnTo>
                <a:lnTo>
                  <a:pt x="1909" y="1912"/>
                </a:lnTo>
                <a:lnTo>
                  <a:pt x="1887" y="1925"/>
                </a:lnTo>
                <a:lnTo>
                  <a:pt x="1864" y="1932"/>
                </a:lnTo>
                <a:lnTo>
                  <a:pt x="1840" y="1934"/>
                </a:lnTo>
                <a:lnTo>
                  <a:pt x="1816" y="1932"/>
                </a:lnTo>
                <a:lnTo>
                  <a:pt x="1793" y="1925"/>
                </a:lnTo>
                <a:lnTo>
                  <a:pt x="1771" y="1912"/>
                </a:lnTo>
                <a:lnTo>
                  <a:pt x="1751" y="1896"/>
                </a:lnTo>
                <a:lnTo>
                  <a:pt x="1742" y="1887"/>
                </a:lnTo>
                <a:lnTo>
                  <a:pt x="1725" y="1866"/>
                </a:lnTo>
                <a:lnTo>
                  <a:pt x="1714" y="1844"/>
                </a:lnTo>
                <a:lnTo>
                  <a:pt x="1707" y="1820"/>
                </a:lnTo>
                <a:lnTo>
                  <a:pt x="1705" y="1796"/>
                </a:lnTo>
                <a:lnTo>
                  <a:pt x="1707" y="1771"/>
                </a:lnTo>
                <a:lnTo>
                  <a:pt x="1714" y="1747"/>
                </a:lnTo>
                <a:lnTo>
                  <a:pt x="1725" y="1725"/>
                </a:lnTo>
                <a:lnTo>
                  <a:pt x="1742" y="1705"/>
                </a:lnTo>
                <a:lnTo>
                  <a:pt x="1908" y="1535"/>
                </a:lnTo>
                <a:lnTo>
                  <a:pt x="1930" y="1513"/>
                </a:lnTo>
                <a:lnTo>
                  <a:pt x="1949" y="1496"/>
                </a:lnTo>
                <a:lnTo>
                  <a:pt x="1971" y="1485"/>
                </a:lnTo>
                <a:lnTo>
                  <a:pt x="1994" y="1477"/>
                </a:lnTo>
                <a:lnTo>
                  <a:pt x="2019" y="1475"/>
                </a:lnTo>
                <a:close/>
                <a:moveTo>
                  <a:pt x="1796" y="1249"/>
                </a:moveTo>
                <a:lnTo>
                  <a:pt x="1820" y="1251"/>
                </a:lnTo>
                <a:lnTo>
                  <a:pt x="1844" y="1258"/>
                </a:lnTo>
                <a:lnTo>
                  <a:pt x="1866" y="1269"/>
                </a:lnTo>
                <a:lnTo>
                  <a:pt x="1885" y="1286"/>
                </a:lnTo>
                <a:lnTo>
                  <a:pt x="1895" y="1296"/>
                </a:lnTo>
                <a:lnTo>
                  <a:pt x="1911" y="1316"/>
                </a:lnTo>
                <a:lnTo>
                  <a:pt x="1924" y="1338"/>
                </a:lnTo>
                <a:lnTo>
                  <a:pt x="1930" y="1362"/>
                </a:lnTo>
                <a:lnTo>
                  <a:pt x="1933" y="1387"/>
                </a:lnTo>
                <a:lnTo>
                  <a:pt x="1930" y="1412"/>
                </a:lnTo>
                <a:lnTo>
                  <a:pt x="1924" y="1435"/>
                </a:lnTo>
                <a:lnTo>
                  <a:pt x="1911" y="1458"/>
                </a:lnTo>
                <a:lnTo>
                  <a:pt x="1895" y="1477"/>
                </a:lnTo>
                <a:lnTo>
                  <a:pt x="1874" y="1500"/>
                </a:lnTo>
                <a:lnTo>
                  <a:pt x="1707" y="1669"/>
                </a:lnTo>
                <a:lnTo>
                  <a:pt x="1687" y="1686"/>
                </a:lnTo>
                <a:lnTo>
                  <a:pt x="1666" y="1698"/>
                </a:lnTo>
                <a:lnTo>
                  <a:pt x="1642" y="1705"/>
                </a:lnTo>
                <a:lnTo>
                  <a:pt x="1618" y="1707"/>
                </a:lnTo>
                <a:lnTo>
                  <a:pt x="1594" y="1705"/>
                </a:lnTo>
                <a:lnTo>
                  <a:pt x="1571" y="1698"/>
                </a:lnTo>
                <a:lnTo>
                  <a:pt x="1549" y="1686"/>
                </a:lnTo>
                <a:lnTo>
                  <a:pt x="1529" y="1669"/>
                </a:lnTo>
                <a:lnTo>
                  <a:pt x="1519" y="1660"/>
                </a:lnTo>
                <a:lnTo>
                  <a:pt x="1503" y="1639"/>
                </a:lnTo>
                <a:lnTo>
                  <a:pt x="1492" y="1618"/>
                </a:lnTo>
                <a:lnTo>
                  <a:pt x="1485" y="1593"/>
                </a:lnTo>
                <a:lnTo>
                  <a:pt x="1482" y="1569"/>
                </a:lnTo>
                <a:lnTo>
                  <a:pt x="1485" y="1544"/>
                </a:lnTo>
                <a:lnTo>
                  <a:pt x="1492" y="1521"/>
                </a:lnTo>
                <a:lnTo>
                  <a:pt x="1503" y="1498"/>
                </a:lnTo>
                <a:lnTo>
                  <a:pt x="1519" y="1479"/>
                </a:lnTo>
                <a:lnTo>
                  <a:pt x="1541" y="1456"/>
                </a:lnTo>
                <a:lnTo>
                  <a:pt x="1707" y="1286"/>
                </a:lnTo>
                <a:lnTo>
                  <a:pt x="1727" y="1269"/>
                </a:lnTo>
                <a:lnTo>
                  <a:pt x="1750" y="1258"/>
                </a:lnTo>
                <a:lnTo>
                  <a:pt x="1773" y="1251"/>
                </a:lnTo>
                <a:lnTo>
                  <a:pt x="1796" y="1249"/>
                </a:lnTo>
                <a:close/>
                <a:moveTo>
                  <a:pt x="632" y="994"/>
                </a:moveTo>
                <a:lnTo>
                  <a:pt x="624" y="995"/>
                </a:lnTo>
                <a:lnTo>
                  <a:pt x="618" y="999"/>
                </a:lnTo>
                <a:lnTo>
                  <a:pt x="380" y="1243"/>
                </a:lnTo>
                <a:lnTo>
                  <a:pt x="376" y="1249"/>
                </a:lnTo>
                <a:lnTo>
                  <a:pt x="374" y="1257"/>
                </a:lnTo>
                <a:lnTo>
                  <a:pt x="376" y="1264"/>
                </a:lnTo>
                <a:lnTo>
                  <a:pt x="380" y="1270"/>
                </a:lnTo>
                <a:lnTo>
                  <a:pt x="386" y="1275"/>
                </a:lnTo>
                <a:lnTo>
                  <a:pt x="393" y="1277"/>
                </a:lnTo>
                <a:lnTo>
                  <a:pt x="401" y="1275"/>
                </a:lnTo>
                <a:lnTo>
                  <a:pt x="407" y="1270"/>
                </a:lnTo>
                <a:lnTo>
                  <a:pt x="645" y="1028"/>
                </a:lnTo>
                <a:lnTo>
                  <a:pt x="649" y="1021"/>
                </a:lnTo>
                <a:lnTo>
                  <a:pt x="651" y="1014"/>
                </a:lnTo>
                <a:lnTo>
                  <a:pt x="649" y="1007"/>
                </a:lnTo>
                <a:lnTo>
                  <a:pt x="645" y="1000"/>
                </a:lnTo>
                <a:lnTo>
                  <a:pt x="639" y="996"/>
                </a:lnTo>
                <a:lnTo>
                  <a:pt x="632" y="994"/>
                </a:lnTo>
                <a:close/>
                <a:moveTo>
                  <a:pt x="888" y="613"/>
                </a:moveTo>
                <a:lnTo>
                  <a:pt x="916" y="613"/>
                </a:lnTo>
                <a:lnTo>
                  <a:pt x="942" y="617"/>
                </a:lnTo>
                <a:lnTo>
                  <a:pt x="968" y="626"/>
                </a:lnTo>
                <a:lnTo>
                  <a:pt x="993" y="641"/>
                </a:lnTo>
                <a:lnTo>
                  <a:pt x="1015" y="659"/>
                </a:lnTo>
                <a:lnTo>
                  <a:pt x="1446" y="1099"/>
                </a:lnTo>
                <a:lnTo>
                  <a:pt x="1485" y="1059"/>
                </a:lnTo>
                <a:lnTo>
                  <a:pt x="1505" y="1043"/>
                </a:lnTo>
                <a:lnTo>
                  <a:pt x="1527" y="1031"/>
                </a:lnTo>
                <a:lnTo>
                  <a:pt x="1551" y="1024"/>
                </a:lnTo>
                <a:lnTo>
                  <a:pt x="1575" y="1021"/>
                </a:lnTo>
                <a:lnTo>
                  <a:pt x="1598" y="1024"/>
                </a:lnTo>
                <a:lnTo>
                  <a:pt x="1621" y="1031"/>
                </a:lnTo>
                <a:lnTo>
                  <a:pt x="1644" y="1043"/>
                </a:lnTo>
                <a:lnTo>
                  <a:pt x="1664" y="1059"/>
                </a:lnTo>
                <a:lnTo>
                  <a:pt x="1674" y="1069"/>
                </a:lnTo>
                <a:lnTo>
                  <a:pt x="1689" y="1089"/>
                </a:lnTo>
                <a:lnTo>
                  <a:pt x="1701" y="1112"/>
                </a:lnTo>
                <a:lnTo>
                  <a:pt x="1708" y="1135"/>
                </a:lnTo>
                <a:lnTo>
                  <a:pt x="1710" y="1160"/>
                </a:lnTo>
                <a:lnTo>
                  <a:pt x="1708" y="1185"/>
                </a:lnTo>
                <a:lnTo>
                  <a:pt x="1701" y="1209"/>
                </a:lnTo>
                <a:lnTo>
                  <a:pt x="1689" y="1230"/>
                </a:lnTo>
                <a:lnTo>
                  <a:pt x="1674" y="1251"/>
                </a:lnTo>
                <a:lnTo>
                  <a:pt x="1651" y="1273"/>
                </a:lnTo>
                <a:lnTo>
                  <a:pt x="1507" y="1421"/>
                </a:lnTo>
                <a:lnTo>
                  <a:pt x="1485" y="1442"/>
                </a:lnTo>
                <a:lnTo>
                  <a:pt x="1465" y="1459"/>
                </a:lnTo>
                <a:lnTo>
                  <a:pt x="1443" y="1471"/>
                </a:lnTo>
                <a:lnTo>
                  <a:pt x="1420" y="1477"/>
                </a:lnTo>
                <a:lnTo>
                  <a:pt x="1396" y="1481"/>
                </a:lnTo>
                <a:lnTo>
                  <a:pt x="1372" y="1479"/>
                </a:lnTo>
                <a:lnTo>
                  <a:pt x="1348" y="1471"/>
                </a:lnTo>
                <a:lnTo>
                  <a:pt x="1326" y="1459"/>
                </a:lnTo>
                <a:lnTo>
                  <a:pt x="1307" y="1442"/>
                </a:lnTo>
                <a:lnTo>
                  <a:pt x="1297" y="1433"/>
                </a:lnTo>
                <a:lnTo>
                  <a:pt x="1281" y="1413"/>
                </a:lnTo>
                <a:lnTo>
                  <a:pt x="1270" y="1391"/>
                </a:lnTo>
                <a:lnTo>
                  <a:pt x="1262" y="1366"/>
                </a:lnTo>
                <a:lnTo>
                  <a:pt x="1260" y="1343"/>
                </a:lnTo>
                <a:lnTo>
                  <a:pt x="1262" y="1318"/>
                </a:lnTo>
                <a:lnTo>
                  <a:pt x="1270" y="1294"/>
                </a:lnTo>
                <a:lnTo>
                  <a:pt x="1281" y="1271"/>
                </a:lnTo>
                <a:lnTo>
                  <a:pt x="1297" y="1251"/>
                </a:lnTo>
                <a:lnTo>
                  <a:pt x="1319" y="1229"/>
                </a:lnTo>
                <a:lnTo>
                  <a:pt x="1319" y="1228"/>
                </a:lnTo>
                <a:lnTo>
                  <a:pt x="1368" y="1179"/>
                </a:lnTo>
                <a:lnTo>
                  <a:pt x="1003" y="807"/>
                </a:lnTo>
                <a:lnTo>
                  <a:pt x="190" y="1635"/>
                </a:lnTo>
                <a:lnTo>
                  <a:pt x="390" y="1837"/>
                </a:lnTo>
                <a:lnTo>
                  <a:pt x="402" y="1792"/>
                </a:lnTo>
                <a:lnTo>
                  <a:pt x="414" y="1748"/>
                </a:lnTo>
                <a:lnTo>
                  <a:pt x="426" y="1707"/>
                </a:lnTo>
                <a:lnTo>
                  <a:pt x="437" y="1669"/>
                </a:lnTo>
                <a:lnTo>
                  <a:pt x="447" y="1634"/>
                </a:lnTo>
                <a:lnTo>
                  <a:pt x="456" y="1603"/>
                </a:lnTo>
                <a:lnTo>
                  <a:pt x="463" y="1576"/>
                </a:lnTo>
                <a:lnTo>
                  <a:pt x="470" y="1555"/>
                </a:lnTo>
                <a:lnTo>
                  <a:pt x="482" y="1522"/>
                </a:lnTo>
                <a:lnTo>
                  <a:pt x="496" y="1495"/>
                </a:lnTo>
                <a:lnTo>
                  <a:pt x="511" y="1472"/>
                </a:lnTo>
                <a:lnTo>
                  <a:pt x="529" y="1455"/>
                </a:lnTo>
                <a:lnTo>
                  <a:pt x="547" y="1441"/>
                </a:lnTo>
                <a:lnTo>
                  <a:pt x="566" y="1432"/>
                </a:lnTo>
                <a:lnTo>
                  <a:pt x="585" y="1427"/>
                </a:lnTo>
                <a:lnTo>
                  <a:pt x="605" y="1426"/>
                </a:lnTo>
                <a:lnTo>
                  <a:pt x="625" y="1429"/>
                </a:lnTo>
                <a:lnTo>
                  <a:pt x="644" y="1436"/>
                </a:lnTo>
                <a:lnTo>
                  <a:pt x="662" y="1447"/>
                </a:lnTo>
                <a:lnTo>
                  <a:pt x="679" y="1460"/>
                </a:lnTo>
                <a:lnTo>
                  <a:pt x="694" y="1476"/>
                </a:lnTo>
                <a:lnTo>
                  <a:pt x="709" y="1497"/>
                </a:lnTo>
                <a:lnTo>
                  <a:pt x="719" y="1518"/>
                </a:lnTo>
                <a:lnTo>
                  <a:pt x="726" y="1542"/>
                </a:lnTo>
                <a:lnTo>
                  <a:pt x="730" y="1571"/>
                </a:lnTo>
                <a:lnTo>
                  <a:pt x="732" y="1603"/>
                </a:lnTo>
                <a:lnTo>
                  <a:pt x="731" y="1638"/>
                </a:lnTo>
                <a:lnTo>
                  <a:pt x="729" y="1675"/>
                </a:lnTo>
                <a:lnTo>
                  <a:pt x="725" y="1715"/>
                </a:lnTo>
                <a:lnTo>
                  <a:pt x="720" y="1758"/>
                </a:lnTo>
                <a:lnTo>
                  <a:pt x="714" y="1802"/>
                </a:lnTo>
                <a:lnTo>
                  <a:pt x="708" y="1848"/>
                </a:lnTo>
                <a:lnTo>
                  <a:pt x="701" y="1896"/>
                </a:lnTo>
                <a:lnTo>
                  <a:pt x="694" y="1944"/>
                </a:lnTo>
                <a:lnTo>
                  <a:pt x="691" y="1970"/>
                </a:lnTo>
                <a:lnTo>
                  <a:pt x="685" y="2002"/>
                </a:lnTo>
                <a:lnTo>
                  <a:pt x="678" y="2037"/>
                </a:lnTo>
                <a:lnTo>
                  <a:pt x="671" y="2075"/>
                </a:lnTo>
                <a:lnTo>
                  <a:pt x="662" y="2115"/>
                </a:lnTo>
                <a:lnTo>
                  <a:pt x="1471" y="2939"/>
                </a:lnTo>
                <a:lnTo>
                  <a:pt x="2283" y="2112"/>
                </a:lnTo>
                <a:lnTo>
                  <a:pt x="2223" y="2050"/>
                </a:lnTo>
                <a:lnTo>
                  <a:pt x="2152" y="2122"/>
                </a:lnTo>
                <a:lnTo>
                  <a:pt x="2133" y="2139"/>
                </a:lnTo>
                <a:lnTo>
                  <a:pt x="2111" y="2151"/>
                </a:lnTo>
                <a:lnTo>
                  <a:pt x="2087" y="2157"/>
                </a:lnTo>
                <a:lnTo>
                  <a:pt x="2063" y="2161"/>
                </a:lnTo>
                <a:lnTo>
                  <a:pt x="2039" y="2157"/>
                </a:lnTo>
                <a:lnTo>
                  <a:pt x="2016" y="2151"/>
                </a:lnTo>
                <a:lnTo>
                  <a:pt x="1994" y="2139"/>
                </a:lnTo>
                <a:lnTo>
                  <a:pt x="1974" y="2122"/>
                </a:lnTo>
                <a:lnTo>
                  <a:pt x="1964" y="2113"/>
                </a:lnTo>
                <a:lnTo>
                  <a:pt x="1948" y="2093"/>
                </a:lnTo>
                <a:lnTo>
                  <a:pt x="1937" y="2071"/>
                </a:lnTo>
                <a:lnTo>
                  <a:pt x="1930" y="2046"/>
                </a:lnTo>
                <a:lnTo>
                  <a:pt x="1928" y="2023"/>
                </a:lnTo>
                <a:lnTo>
                  <a:pt x="1930" y="1998"/>
                </a:lnTo>
                <a:lnTo>
                  <a:pt x="1937" y="1974"/>
                </a:lnTo>
                <a:lnTo>
                  <a:pt x="1948" y="1951"/>
                </a:lnTo>
                <a:lnTo>
                  <a:pt x="1964" y="1932"/>
                </a:lnTo>
                <a:lnTo>
                  <a:pt x="1986" y="1908"/>
                </a:lnTo>
                <a:lnTo>
                  <a:pt x="2152" y="1739"/>
                </a:lnTo>
                <a:lnTo>
                  <a:pt x="2172" y="1723"/>
                </a:lnTo>
                <a:lnTo>
                  <a:pt x="2194" y="1711"/>
                </a:lnTo>
                <a:lnTo>
                  <a:pt x="2218" y="1704"/>
                </a:lnTo>
                <a:lnTo>
                  <a:pt x="2242" y="1702"/>
                </a:lnTo>
                <a:lnTo>
                  <a:pt x="2265" y="1704"/>
                </a:lnTo>
                <a:lnTo>
                  <a:pt x="2289" y="1711"/>
                </a:lnTo>
                <a:lnTo>
                  <a:pt x="2311" y="1723"/>
                </a:lnTo>
                <a:lnTo>
                  <a:pt x="2331" y="1739"/>
                </a:lnTo>
                <a:lnTo>
                  <a:pt x="2340" y="1749"/>
                </a:lnTo>
                <a:lnTo>
                  <a:pt x="2356" y="1769"/>
                </a:lnTo>
                <a:lnTo>
                  <a:pt x="2368" y="1792"/>
                </a:lnTo>
                <a:lnTo>
                  <a:pt x="2375" y="1815"/>
                </a:lnTo>
                <a:lnTo>
                  <a:pt x="2377" y="1840"/>
                </a:lnTo>
                <a:lnTo>
                  <a:pt x="2375" y="1865"/>
                </a:lnTo>
                <a:lnTo>
                  <a:pt x="2368" y="1889"/>
                </a:lnTo>
                <a:lnTo>
                  <a:pt x="2356" y="1910"/>
                </a:lnTo>
                <a:lnTo>
                  <a:pt x="2340" y="1931"/>
                </a:lnTo>
                <a:lnTo>
                  <a:pt x="2318" y="1952"/>
                </a:lnTo>
                <a:lnTo>
                  <a:pt x="2319" y="1953"/>
                </a:lnTo>
                <a:lnTo>
                  <a:pt x="2302" y="1971"/>
                </a:lnTo>
                <a:lnTo>
                  <a:pt x="2457" y="2131"/>
                </a:lnTo>
                <a:lnTo>
                  <a:pt x="2475" y="2152"/>
                </a:lnTo>
                <a:lnTo>
                  <a:pt x="2490" y="2177"/>
                </a:lnTo>
                <a:lnTo>
                  <a:pt x="2499" y="2204"/>
                </a:lnTo>
                <a:lnTo>
                  <a:pt x="2504" y="2231"/>
                </a:lnTo>
                <a:lnTo>
                  <a:pt x="2504" y="2258"/>
                </a:lnTo>
                <a:lnTo>
                  <a:pt x="2499" y="2286"/>
                </a:lnTo>
                <a:lnTo>
                  <a:pt x="2490" y="2312"/>
                </a:lnTo>
                <a:lnTo>
                  <a:pt x="2475" y="2337"/>
                </a:lnTo>
                <a:lnTo>
                  <a:pt x="2457" y="2359"/>
                </a:lnTo>
                <a:lnTo>
                  <a:pt x="1713" y="3118"/>
                </a:lnTo>
                <a:lnTo>
                  <a:pt x="1692" y="3136"/>
                </a:lnTo>
                <a:lnTo>
                  <a:pt x="1668" y="3151"/>
                </a:lnTo>
                <a:lnTo>
                  <a:pt x="1642" y="3160"/>
                </a:lnTo>
                <a:lnTo>
                  <a:pt x="1614" y="3164"/>
                </a:lnTo>
                <a:lnTo>
                  <a:pt x="1587" y="3164"/>
                </a:lnTo>
                <a:lnTo>
                  <a:pt x="1561" y="3160"/>
                </a:lnTo>
                <a:lnTo>
                  <a:pt x="1534" y="3151"/>
                </a:lnTo>
                <a:lnTo>
                  <a:pt x="1510" y="3136"/>
                </a:lnTo>
                <a:lnTo>
                  <a:pt x="1488" y="3118"/>
                </a:lnTo>
                <a:lnTo>
                  <a:pt x="1361" y="2988"/>
                </a:lnTo>
                <a:lnTo>
                  <a:pt x="1225" y="3125"/>
                </a:lnTo>
                <a:lnTo>
                  <a:pt x="1223" y="3127"/>
                </a:lnTo>
                <a:lnTo>
                  <a:pt x="1218" y="3132"/>
                </a:lnTo>
                <a:lnTo>
                  <a:pt x="1209" y="3140"/>
                </a:lnTo>
                <a:lnTo>
                  <a:pt x="1197" y="3151"/>
                </a:lnTo>
                <a:lnTo>
                  <a:pt x="1181" y="3163"/>
                </a:lnTo>
                <a:lnTo>
                  <a:pt x="1162" y="3176"/>
                </a:lnTo>
                <a:lnTo>
                  <a:pt x="1141" y="3191"/>
                </a:lnTo>
                <a:lnTo>
                  <a:pt x="1117" y="3205"/>
                </a:lnTo>
                <a:lnTo>
                  <a:pt x="1090" y="3220"/>
                </a:lnTo>
                <a:lnTo>
                  <a:pt x="1060" y="3234"/>
                </a:lnTo>
                <a:lnTo>
                  <a:pt x="1029" y="3248"/>
                </a:lnTo>
                <a:lnTo>
                  <a:pt x="995" y="3259"/>
                </a:lnTo>
                <a:lnTo>
                  <a:pt x="958" y="3269"/>
                </a:lnTo>
                <a:lnTo>
                  <a:pt x="920" y="3276"/>
                </a:lnTo>
                <a:lnTo>
                  <a:pt x="880" y="3281"/>
                </a:lnTo>
                <a:lnTo>
                  <a:pt x="838" y="3282"/>
                </a:lnTo>
                <a:lnTo>
                  <a:pt x="794" y="3278"/>
                </a:lnTo>
                <a:lnTo>
                  <a:pt x="750" y="3271"/>
                </a:lnTo>
                <a:lnTo>
                  <a:pt x="747" y="3271"/>
                </a:lnTo>
                <a:lnTo>
                  <a:pt x="744" y="3270"/>
                </a:lnTo>
                <a:lnTo>
                  <a:pt x="726" y="3266"/>
                </a:lnTo>
                <a:lnTo>
                  <a:pt x="708" y="3260"/>
                </a:lnTo>
                <a:lnTo>
                  <a:pt x="677" y="3250"/>
                </a:lnTo>
                <a:lnTo>
                  <a:pt x="663" y="3244"/>
                </a:lnTo>
                <a:lnTo>
                  <a:pt x="648" y="3238"/>
                </a:lnTo>
                <a:lnTo>
                  <a:pt x="618" y="3224"/>
                </a:lnTo>
                <a:lnTo>
                  <a:pt x="587" y="3207"/>
                </a:lnTo>
                <a:lnTo>
                  <a:pt x="578" y="3201"/>
                </a:lnTo>
                <a:lnTo>
                  <a:pt x="568" y="3195"/>
                </a:lnTo>
                <a:lnTo>
                  <a:pt x="543" y="3177"/>
                </a:lnTo>
                <a:lnTo>
                  <a:pt x="517" y="3158"/>
                </a:lnTo>
                <a:lnTo>
                  <a:pt x="496" y="3142"/>
                </a:lnTo>
                <a:lnTo>
                  <a:pt x="461" y="3113"/>
                </a:lnTo>
                <a:lnTo>
                  <a:pt x="427" y="3079"/>
                </a:lnTo>
                <a:lnTo>
                  <a:pt x="380" y="3029"/>
                </a:lnTo>
                <a:lnTo>
                  <a:pt x="340" y="2980"/>
                </a:lnTo>
                <a:lnTo>
                  <a:pt x="305" y="2931"/>
                </a:lnTo>
                <a:lnTo>
                  <a:pt x="277" y="2884"/>
                </a:lnTo>
                <a:lnTo>
                  <a:pt x="253" y="2839"/>
                </a:lnTo>
                <a:lnTo>
                  <a:pt x="233" y="2794"/>
                </a:lnTo>
                <a:lnTo>
                  <a:pt x="218" y="2751"/>
                </a:lnTo>
                <a:lnTo>
                  <a:pt x="207" y="2709"/>
                </a:lnTo>
                <a:lnTo>
                  <a:pt x="200" y="2670"/>
                </a:lnTo>
                <a:lnTo>
                  <a:pt x="197" y="2631"/>
                </a:lnTo>
                <a:lnTo>
                  <a:pt x="196" y="2595"/>
                </a:lnTo>
                <a:lnTo>
                  <a:pt x="197" y="2562"/>
                </a:lnTo>
                <a:lnTo>
                  <a:pt x="201" y="2530"/>
                </a:lnTo>
                <a:lnTo>
                  <a:pt x="207" y="2502"/>
                </a:lnTo>
                <a:lnTo>
                  <a:pt x="214" y="2475"/>
                </a:lnTo>
                <a:lnTo>
                  <a:pt x="223" y="2451"/>
                </a:lnTo>
                <a:lnTo>
                  <a:pt x="224" y="2448"/>
                </a:lnTo>
                <a:lnTo>
                  <a:pt x="226" y="2439"/>
                </a:lnTo>
                <a:lnTo>
                  <a:pt x="230" y="2424"/>
                </a:lnTo>
                <a:lnTo>
                  <a:pt x="236" y="2405"/>
                </a:lnTo>
                <a:lnTo>
                  <a:pt x="243" y="2381"/>
                </a:lnTo>
                <a:lnTo>
                  <a:pt x="250" y="2352"/>
                </a:lnTo>
                <a:lnTo>
                  <a:pt x="259" y="2320"/>
                </a:lnTo>
                <a:lnTo>
                  <a:pt x="268" y="2285"/>
                </a:lnTo>
                <a:lnTo>
                  <a:pt x="278" y="2247"/>
                </a:lnTo>
                <a:lnTo>
                  <a:pt x="289" y="2207"/>
                </a:lnTo>
                <a:lnTo>
                  <a:pt x="300" y="2165"/>
                </a:lnTo>
                <a:lnTo>
                  <a:pt x="312" y="2120"/>
                </a:lnTo>
                <a:lnTo>
                  <a:pt x="334" y="2042"/>
                </a:lnTo>
                <a:lnTo>
                  <a:pt x="355" y="1963"/>
                </a:lnTo>
                <a:lnTo>
                  <a:pt x="45" y="1646"/>
                </a:lnTo>
                <a:lnTo>
                  <a:pt x="27" y="1625"/>
                </a:lnTo>
                <a:lnTo>
                  <a:pt x="13" y="1600"/>
                </a:lnTo>
                <a:lnTo>
                  <a:pt x="4" y="1573"/>
                </a:lnTo>
                <a:lnTo>
                  <a:pt x="0" y="1547"/>
                </a:lnTo>
                <a:lnTo>
                  <a:pt x="0" y="1519"/>
                </a:lnTo>
                <a:lnTo>
                  <a:pt x="4" y="1491"/>
                </a:lnTo>
                <a:lnTo>
                  <a:pt x="13" y="1465"/>
                </a:lnTo>
                <a:lnTo>
                  <a:pt x="27" y="1440"/>
                </a:lnTo>
                <a:lnTo>
                  <a:pt x="45" y="1418"/>
                </a:lnTo>
                <a:lnTo>
                  <a:pt x="789" y="659"/>
                </a:lnTo>
                <a:lnTo>
                  <a:pt x="811" y="641"/>
                </a:lnTo>
                <a:lnTo>
                  <a:pt x="836" y="626"/>
                </a:lnTo>
                <a:lnTo>
                  <a:pt x="861" y="617"/>
                </a:lnTo>
                <a:lnTo>
                  <a:pt x="888" y="613"/>
                </a:lnTo>
                <a:close/>
                <a:moveTo>
                  <a:pt x="857" y="352"/>
                </a:moveTo>
                <a:lnTo>
                  <a:pt x="897" y="352"/>
                </a:lnTo>
                <a:lnTo>
                  <a:pt x="936" y="358"/>
                </a:lnTo>
                <a:lnTo>
                  <a:pt x="975" y="367"/>
                </a:lnTo>
                <a:lnTo>
                  <a:pt x="1013" y="381"/>
                </a:lnTo>
                <a:lnTo>
                  <a:pt x="1049" y="401"/>
                </a:lnTo>
                <a:lnTo>
                  <a:pt x="1083" y="425"/>
                </a:lnTo>
                <a:lnTo>
                  <a:pt x="1115" y="452"/>
                </a:lnTo>
                <a:lnTo>
                  <a:pt x="1045" y="523"/>
                </a:lnTo>
                <a:lnTo>
                  <a:pt x="1018" y="500"/>
                </a:lnTo>
                <a:lnTo>
                  <a:pt x="990" y="481"/>
                </a:lnTo>
                <a:lnTo>
                  <a:pt x="958" y="468"/>
                </a:lnTo>
                <a:lnTo>
                  <a:pt x="927" y="459"/>
                </a:lnTo>
                <a:lnTo>
                  <a:pt x="894" y="453"/>
                </a:lnTo>
                <a:lnTo>
                  <a:pt x="860" y="453"/>
                </a:lnTo>
                <a:lnTo>
                  <a:pt x="828" y="459"/>
                </a:lnTo>
                <a:lnTo>
                  <a:pt x="795" y="468"/>
                </a:lnTo>
                <a:lnTo>
                  <a:pt x="765" y="481"/>
                </a:lnTo>
                <a:lnTo>
                  <a:pt x="736" y="500"/>
                </a:lnTo>
                <a:lnTo>
                  <a:pt x="710" y="523"/>
                </a:lnTo>
                <a:lnTo>
                  <a:pt x="640" y="452"/>
                </a:lnTo>
                <a:lnTo>
                  <a:pt x="671" y="425"/>
                </a:lnTo>
                <a:lnTo>
                  <a:pt x="706" y="401"/>
                </a:lnTo>
                <a:lnTo>
                  <a:pt x="742" y="381"/>
                </a:lnTo>
                <a:lnTo>
                  <a:pt x="779" y="367"/>
                </a:lnTo>
                <a:lnTo>
                  <a:pt x="818" y="358"/>
                </a:lnTo>
                <a:lnTo>
                  <a:pt x="857" y="352"/>
                </a:lnTo>
                <a:close/>
                <a:moveTo>
                  <a:pt x="877" y="173"/>
                </a:moveTo>
                <a:lnTo>
                  <a:pt x="926" y="176"/>
                </a:lnTo>
                <a:lnTo>
                  <a:pt x="975" y="183"/>
                </a:lnTo>
                <a:lnTo>
                  <a:pt x="1023" y="195"/>
                </a:lnTo>
                <a:lnTo>
                  <a:pt x="1069" y="211"/>
                </a:lnTo>
                <a:lnTo>
                  <a:pt x="1115" y="233"/>
                </a:lnTo>
                <a:lnTo>
                  <a:pt x="1158" y="260"/>
                </a:lnTo>
                <a:lnTo>
                  <a:pt x="1200" y="291"/>
                </a:lnTo>
                <a:lnTo>
                  <a:pt x="1239" y="326"/>
                </a:lnTo>
                <a:lnTo>
                  <a:pt x="1169" y="397"/>
                </a:lnTo>
                <a:lnTo>
                  <a:pt x="1133" y="364"/>
                </a:lnTo>
                <a:lnTo>
                  <a:pt x="1095" y="337"/>
                </a:lnTo>
                <a:lnTo>
                  <a:pt x="1054" y="314"/>
                </a:lnTo>
                <a:lnTo>
                  <a:pt x="1011" y="297"/>
                </a:lnTo>
                <a:lnTo>
                  <a:pt x="967" y="283"/>
                </a:lnTo>
                <a:lnTo>
                  <a:pt x="923" y="276"/>
                </a:lnTo>
                <a:lnTo>
                  <a:pt x="877" y="274"/>
                </a:lnTo>
                <a:lnTo>
                  <a:pt x="832" y="276"/>
                </a:lnTo>
                <a:lnTo>
                  <a:pt x="787" y="283"/>
                </a:lnTo>
                <a:lnTo>
                  <a:pt x="743" y="297"/>
                </a:lnTo>
                <a:lnTo>
                  <a:pt x="700" y="314"/>
                </a:lnTo>
                <a:lnTo>
                  <a:pt x="660" y="337"/>
                </a:lnTo>
                <a:lnTo>
                  <a:pt x="621" y="364"/>
                </a:lnTo>
                <a:lnTo>
                  <a:pt x="585" y="397"/>
                </a:lnTo>
                <a:lnTo>
                  <a:pt x="516" y="327"/>
                </a:lnTo>
                <a:lnTo>
                  <a:pt x="554" y="291"/>
                </a:lnTo>
                <a:lnTo>
                  <a:pt x="595" y="260"/>
                </a:lnTo>
                <a:lnTo>
                  <a:pt x="639" y="233"/>
                </a:lnTo>
                <a:lnTo>
                  <a:pt x="684" y="212"/>
                </a:lnTo>
                <a:lnTo>
                  <a:pt x="732" y="195"/>
                </a:lnTo>
                <a:lnTo>
                  <a:pt x="779" y="183"/>
                </a:lnTo>
                <a:lnTo>
                  <a:pt x="828" y="176"/>
                </a:lnTo>
                <a:lnTo>
                  <a:pt x="877" y="173"/>
                </a:lnTo>
                <a:close/>
                <a:moveTo>
                  <a:pt x="874" y="0"/>
                </a:moveTo>
                <a:lnTo>
                  <a:pt x="880" y="0"/>
                </a:lnTo>
                <a:lnTo>
                  <a:pt x="935" y="2"/>
                </a:lnTo>
                <a:lnTo>
                  <a:pt x="993" y="10"/>
                </a:lnTo>
                <a:lnTo>
                  <a:pt x="1050" y="23"/>
                </a:lnTo>
                <a:lnTo>
                  <a:pt x="1106" y="40"/>
                </a:lnTo>
                <a:lnTo>
                  <a:pt x="1160" y="63"/>
                </a:lnTo>
                <a:lnTo>
                  <a:pt x="1214" y="91"/>
                </a:lnTo>
                <a:lnTo>
                  <a:pt x="1264" y="123"/>
                </a:lnTo>
                <a:lnTo>
                  <a:pt x="1313" y="161"/>
                </a:lnTo>
                <a:lnTo>
                  <a:pt x="1358" y="203"/>
                </a:lnTo>
                <a:lnTo>
                  <a:pt x="1290" y="274"/>
                </a:lnTo>
                <a:lnTo>
                  <a:pt x="1248" y="236"/>
                </a:lnTo>
                <a:lnTo>
                  <a:pt x="1204" y="202"/>
                </a:lnTo>
                <a:lnTo>
                  <a:pt x="1157" y="173"/>
                </a:lnTo>
                <a:lnTo>
                  <a:pt x="1109" y="149"/>
                </a:lnTo>
                <a:lnTo>
                  <a:pt x="1059" y="130"/>
                </a:lnTo>
                <a:lnTo>
                  <a:pt x="1008" y="115"/>
                </a:lnTo>
                <a:lnTo>
                  <a:pt x="956" y="106"/>
                </a:lnTo>
                <a:lnTo>
                  <a:pt x="904" y="101"/>
                </a:lnTo>
                <a:lnTo>
                  <a:pt x="851" y="101"/>
                </a:lnTo>
                <a:lnTo>
                  <a:pt x="799" y="105"/>
                </a:lnTo>
                <a:lnTo>
                  <a:pt x="746" y="115"/>
                </a:lnTo>
                <a:lnTo>
                  <a:pt x="695" y="130"/>
                </a:lnTo>
                <a:lnTo>
                  <a:pt x="645" y="148"/>
                </a:lnTo>
                <a:lnTo>
                  <a:pt x="596" y="173"/>
                </a:lnTo>
                <a:lnTo>
                  <a:pt x="551" y="202"/>
                </a:lnTo>
                <a:lnTo>
                  <a:pt x="506" y="235"/>
                </a:lnTo>
                <a:lnTo>
                  <a:pt x="465" y="274"/>
                </a:lnTo>
                <a:lnTo>
                  <a:pt x="395" y="203"/>
                </a:lnTo>
                <a:lnTo>
                  <a:pt x="442" y="161"/>
                </a:lnTo>
                <a:lnTo>
                  <a:pt x="490" y="123"/>
                </a:lnTo>
                <a:lnTo>
                  <a:pt x="541" y="91"/>
                </a:lnTo>
                <a:lnTo>
                  <a:pt x="593" y="63"/>
                </a:lnTo>
                <a:lnTo>
                  <a:pt x="648" y="40"/>
                </a:lnTo>
                <a:lnTo>
                  <a:pt x="705" y="23"/>
                </a:lnTo>
                <a:lnTo>
                  <a:pt x="761" y="10"/>
                </a:lnTo>
                <a:lnTo>
                  <a:pt x="819" y="2"/>
                </a:lnTo>
                <a:lnTo>
                  <a:pt x="874"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lsina Ultrajada" panose="020B0603050302020204" pitchFamily="34" charset="0"/>
            </a:endParaRPr>
          </a:p>
        </p:txBody>
      </p:sp>
      <p:sp>
        <p:nvSpPr>
          <p:cNvPr id="231" name="Freeform 27"/>
          <p:cNvSpPr>
            <a:spLocks noEditPoints="1"/>
          </p:cNvSpPr>
          <p:nvPr/>
        </p:nvSpPr>
        <p:spPr bwMode="auto">
          <a:xfrm>
            <a:off x="7596336" y="2828695"/>
            <a:ext cx="301240" cy="247111"/>
          </a:xfrm>
          <a:custGeom>
            <a:avLst/>
            <a:gdLst>
              <a:gd name="T0" fmla="*/ 1582 w 3628"/>
              <a:gd name="T1" fmla="*/ 2173 h 3641"/>
              <a:gd name="T2" fmla="*/ 1539 w 3628"/>
              <a:gd name="T3" fmla="*/ 2454 h 3641"/>
              <a:gd name="T4" fmla="*/ 1257 w 3628"/>
              <a:gd name="T5" fmla="*/ 2497 h 3641"/>
              <a:gd name="T6" fmla="*/ 1129 w 3628"/>
              <a:gd name="T7" fmla="*/ 2245 h 3641"/>
              <a:gd name="T8" fmla="*/ 1329 w 3628"/>
              <a:gd name="T9" fmla="*/ 2048 h 3641"/>
              <a:gd name="T10" fmla="*/ 1011 w 3628"/>
              <a:gd name="T11" fmla="*/ 1760 h 3641"/>
              <a:gd name="T12" fmla="*/ 743 w 3628"/>
              <a:gd name="T13" fmla="*/ 2156 h 3641"/>
              <a:gd name="T14" fmla="*/ 839 w 3628"/>
              <a:gd name="T15" fmla="*/ 2638 h 3641"/>
              <a:gd name="T16" fmla="*/ 1240 w 3628"/>
              <a:gd name="T17" fmla="*/ 2904 h 3641"/>
              <a:gd name="T18" fmla="*/ 1724 w 3628"/>
              <a:gd name="T19" fmla="*/ 2809 h 3641"/>
              <a:gd name="T20" fmla="*/ 1992 w 3628"/>
              <a:gd name="T21" fmla="*/ 2411 h 3641"/>
              <a:gd name="T22" fmla="*/ 1896 w 3628"/>
              <a:gd name="T23" fmla="*/ 1931 h 3641"/>
              <a:gd name="T24" fmla="*/ 1496 w 3628"/>
              <a:gd name="T25" fmla="*/ 1665 h 3641"/>
              <a:gd name="T26" fmla="*/ 1561 w 3628"/>
              <a:gd name="T27" fmla="*/ 968 h 3641"/>
              <a:gd name="T28" fmla="*/ 2018 w 3628"/>
              <a:gd name="T29" fmla="*/ 1340 h 3641"/>
              <a:gd name="T30" fmla="*/ 2426 w 3628"/>
              <a:gd name="T31" fmla="*/ 1422 h 3641"/>
              <a:gd name="T32" fmla="*/ 2356 w 3628"/>
              <a:gd name="T33" fmla="*/ 1693 h 3641"/>
              <a:gd name="T34" fmla="*/ 2711 w 3628"/>
              <a:gd name="T35" fmla="*/ 2093 h 3641"/>
              <a:gd name="T36" fmla="*/ 2694 w 3628"/>
              <a:gd name="T37" fmla="*/ 2484 h 3641"/>
              <a:gd name="T38" fmla="*/ 2322 w 3628"/>
              <a:gd name="T39" fmla="*/ 2953 h 3641"/>
              <a:gd name="T40" fmla="*/ 2228 w 3628"/>
              <a:gd name="T41" fmla="*/ 3347 h 3641"/>
              <a:gd name="T42" fmla="*/ 1963 w 3628"/>
              <a:gd name="T43" fmla="*/ 3288 h 3641"/>
              <a:gd name="T44" fmla="*/ 1552 w 3628"/>
              <a:gd name="T45" fmla="*/ 3617 h 3641"/>
              <a:gd name="T46" fmla="*/ 1160 w 3628"/>
              <a:gd name="T47" fmla="*/ 3601 h 3641"/>
              <a:gd name="T48" fmla="*/ 681 w 3628"/>
              <a:gd name="T49" fmla="*/ 3239 h 3641"/>
              <a:gd name="T50" fmla="*/ 289 w 3628"/>
              <a:gd name="T51" fmla="*/ 3141 h 3641"/>
              <a:gd name="T52" fmla="*/ 350 w 3628"/>
              <a:gd name="T53" fmla="*/ 2878 h 3641"/>
              <a:gd name="T54" fmla="*/ 25 w 3628"/>
              <a:gd name="T55" fmla="*/ 2475 h 3641"/>
              <a:gd name="T56" fmla="*/ 41 w 3628"/>
              <a:gd name="T57" fmla="*/ 2085 h 3641"/>
              <a:gd name="T58" fmla="*/ 409 w 3628"/>
              <a:gd name="T59" fmla="*/ 1626 h 3641"/>
              <a:gd name="T60" fmla="*/ 498 w 3628"/>
              <a:gd name="T61" fmla="*/ 1227 h 3641"/>
              <a:gd name="T62" fmla="*/ 842 w 3628"/>
              <a:gd name="T63" fmla="*/ 1258 h 3641"/>
              <a:gd name="T64" fmla="*/ 1181 w 3628"/>
              <a:gd name="T65" fmla="*/ 939 h 3641"/>
              <a:gd name="T66" fmla="*/ 2984 w 3628"/>
              <a:gd name="T67" fmla="*/ 676 h 3641"/>
              <a:gd name="T68" fmla="*/ 2945 w 3628"/>
              <a:gd name="T69" fmla="*/ 865 h 3641"/>
              <a:gd name="T70" fmla="*/ 2753 w 3628"/>
              <a:gd name="T71" fmla="*/ 826 h 3641"/>
              <a:gd name="T72" fmla="*/ 2793 w 3628"/>
              <a:gd name="T73" fmla="*/ 636 h 3641"/>
              <a:gd name="T74" fmla="*/ 2693 w 3628"/>
              <a:gd name="T75" fmla="*/ 435 h 3641"/>
              <a:gd name="T76" fmla="*/ 2507 w 3628"/>
              <a:gd name="T77" fmla="*/ 711 h 3641"/>
              <a:gd name="T78" fmla="*/ 2633 w 3628"/>
              <a:gd name="T79" fmla="*/ 1026 h 3641"/>
              <a:gd name="T80" fmla="*/ 2960 w 3628"/>
              <a:gd name="T81" fmla="*/ 1101 h 3641"/>
              <a:gd name="T82" fmla="*/ 3211 w 3628"/>
              <a:gd name="T83" fmla="*/ 874 h 3641"/>
              <a:gd name="T84" fmla="*/ 3164 w 3628"/>
              <a:gd name="T85" fmla="*/ 539 h 3641"/>
              <a:gd name="T86" fmla="*/ 2865 w 3628"/>
              <a:gd name="T87" fmla="*/ 389 h 3641"/>
              <a:gd name="T88" fmla="*/ 2943 w 3628"/>
              <a:gd name="T89" fmla="*/ 102 h 3641"/>
              <a:gd name="T90" fmla="*/ 3258 w 3628"/>
              <a:gd name="T91" fmla="*/ 79 h 3641"/>
              <a:gd name="T92" fmla="*/ 3397 w 3628"/>
              <a:gd name="T93" fmla="*/ 357 h 3641"/>
              <a:gd name="T94" fmla="*/ 3628 w 3628"/>
              <a:gd name="T95" fmla="*/ 554 h 3641"/>
              <a:gd name="T96" fmla="*/ 3528 w 3628"/>
              <a:gd name="T97" fmla="*/ 848 h 3641"/>
              <a:gd name="T98" fmla="*/ 3544 w 3628"/>
              <a:gd name="T99" fmla="*/ 1146 h 3641"/>
              <a:gd name="T100" fmla="*/ 3267 w 3628"/>
              <a:gd name="T101" fmla="*/ 1289 h 3641"/>
              <a:gd name="T102" fmla="*/ 3064 w 3628"/>
              <a:gd name="T103" fmla="*/ 1505 h 3641"/>
              <a:gd name="T104" fmla="*/ 2766 w 3628"/>
              <a:gd name="T105" fmla="*/ 1413 h 3641"/>
              <a:gd name="T106" fmla="*/ 2467 w 3628"/>
              <a:gd name="T107" fmla="*/ 1424 h 3641"/>
              <a:gd name="T108" fmla="*/ 2329 w 3628"/>
              <a:gd name="T109" fmla="*/ 1149 h 3641"/>
              <a:gd name="T110" fmla="*/ 2109 w 3628"/>
              <a:gd name="T111" fmla="*/ 948 h 3641"/>
              <a:gd name="T112" fmla="*/ 2208 w 3628"/>
              <a:gd name="T113" fmla="*/ 658 h 3641"/>
              <a:gd name="T114" fmla="*/ 2189 w 3628"/>
              <a:gd name="T115" fmla="*/ 360 h 3641"/>
              <a:gd name="T116" fmla="*/ 2469 w 3628"/>
              <a:gd name="T117" fmla="*/ 227 h 3641"/>
              <a:gd name="T118" fmla="*/ 2665 w 3628"/>
              <a:gd name="T119" fmla="*/ 0 h 3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28" h="3641">
                <a:moveTo>
                  <a:pt x="1367" y="2044"/>
                </a:moveTo>
                <a:lnTo>
                  <a:pt x="1407" y="2048"/>
                </a:lnTo>
                <a:lnTo>
                  <a:pt x="1444" y="2057"/>
                </a:lnTo>
                <a:lnTo>
                  <a:pt x="1479" y="2072"/>
                </a:lnTo>
                <a:lnTo>
                  <a:pt x="1510" y="2091"/>
                </a:lnTo>
                <a:lnTo>
                  <a:pt x="1539" y="2115"/>
                </a:lnTo>
                <a:lnTo>
                  <a:pt x="1563" y="2143"/>
                </a:lnTo>
                <a:lnTo>
                  <a:pt x="1582" y="2173"/>
                </a:lnTo>
                <a:lnTo>
                  <a:pt x="1597" y="2209"/>
                </a:lnTo>
                <a:lnTo>
                  <a:pt x="1606" y="2245"/>
                </a:lnTo>
                <a:lnTo>
                  <a:pt x="1609" y="2284"/>
                </a:lnTo>
                <a:lnTo>
                  <a:pt x="1606" y="2323"/>
                </a:lnTo>
                <a:lnTo>
                  <a:pt x="1597" y="2360"/>
                </a:lnTo>
                <a:lnTo>
                  <a:pt x="1582" y="2394"/>
                </a:lnTo>
                <a:lnTo>
                  <a:pt x="1563" y="2426"/>
                </a:lnTo>
                <a:lnTo>
                  <a:pt x="1539" y="2454"/>
                </a:lnTo>
                <a:lnTo>
                  <a:pt x="1510" y="2478"/>
                </a:lnTo>
                <a:lnTo>
                  <a:pt x="1479" y="2497"/>
                </a:lnTo>
                <a:lnTo>
                  <a:pt x="1444" y="2512"/>
                </a:lnTo>
                <a:lnTo>
                  <a:pt x="1407" y="2521"/>
                </a:lnTo>
                <a:lnTo>
                  <a:pt x="1367" y="2525"/>
                </a:lnTo>
                <a:lnTo>
                  <a:pt x="1329" y="2521"/>
                </a:lnTo>
                <a:lnTo>
                  <a:pt x="1291" y="2512"/>
                </a:lnTo>
                <a:lnTo>
                  <a:pt x="1257" y="2497"/>
                </a:lnTo>
                <a:lnTo>
                  <a:pt x="1225" y="2478"/>
                </a:lnTo>
                <a:lnTo>
                  <a:pt x="1197" y="2454"/>
                </a:lnTo>
                <a:lnTo>
                  <a:pt x="1172" y="2426"/>
                </a:lnTo>
                <a:lnTo>
                  <a:pt x="1153" y="2394"/>
                </a:lnTo>
                <a:lnTo>
                  <a:pt x="1138" y="2360"/>
                </a:lnTo>
                <a:lnTo>
                  <a:pt x="1129" y="2323"/>
                </a:lnTo>
                <a:lnTo>
                  <a:pt x="1125" y="2284"/>
                </a:lnTo>
                <a:lnTo>
                  <a:pt x="1129" y="2245"/>
                </a:lnTo>
                <a:lnTo>
                  <a:pt x="1138" y="2209"/>
                </a:lnTo>
                <a:lnTo>
                  <a:pt x="1153" y="2173"/>
                </a:lnTo>
                <a:lnTo>
                  <a:pt x="1172" y="2143"/>
                </a:lnTo>
                <a:lnTo>
                  <a:pt x="1197" y="2115"/>
                </a:lnTo>
                <a:lnTo>
                  <a:pt x="1225" y="2091"/>
                </a:lnTo>
                <a:lnTo>
                  <a:pt x="1257" y="2072"/>
                </a:lnTo>
                <a:lnTo>
                  <a:pt x="1291" y="2057"/>
                </a:lnTo>
                <a:lnTo>
                  <a:pt x="1329" y="2048"/>
                </a:lnTo>
                <a:lnTo>
                  <a:pt x="1367" y="2044"/>
                </a:lnTo>
                <a:close/>
                <a:moveTo>
                  <a:pt x="1367" y="1652"/>
                </a:moveTo>
                <a:lnTo>
                  <a:pt x="1302" y="1656"/>
                </a:lnTo>
                <a:lnTo>
                  <a:pt x="1240" y="1665"/>
                </a:lnTo>
                <a:lnTo>
                  <a:pt x="1178" y="1681"/>
                </a:lnTo>
                <a:lnTo>
                  <a:pt x="1120" y="1702"/>
                </a:lnTo>
                <a:lnTo>
                  <a:pt x="1064" y="1728"/>
                </a:lnTo>
                <a:lnTo>
                  <a:pt x="1011" y="1760"/>
                </a:lnTo>
                <a:lnTo>
                  <a:pt x="962" y="1796"/>
                </a:lnTo>
                <a:lnTo>
                  <a:pt x="916" y="1837"/>
                </a:lnTo>
                <a:lnTo>
                  <a:pt x="875" y="1882"/>
                </a:lnTo>
                <a:lnTo>
                  <a:pt x="839" y="1931"/>
                </a:lnTo>
                <a:lnTo>
                  <a:pt x="807" y="1983"/>
                </a:lnTo>
                <a:lnTo>
                  <a:pt x="781" y="2039"/>
                </a:lnTo>
                <a:lnTo>
                  <a:pt x="759" y="2096"/>
                </a:lnTo>
                <a:lnTo>
                  <a:pt x="743" y="2156"/>
                </a:lnTo>
                <a:lnTo>
                  <a:pt x="734" y="2220"/>
                </a:lnTo>
                <a:lnTo>
                  <a:pt x="730" y="2284"/>
                </a:lnTo>
                <a:lnTo>
                  <a:pt x="734" y="2349"/>
                </a:lnTo>
                <a:lnTo>
                  <a:pt x="743" y="2411"/>
                </a:lnTo>
                <a:lnTo>
                  <a:pt x="759" y="2473"/>
                </a:lnTo>
                <a:lnTo>
                  <a:pt x="781" y="2530"/>
                </a:lnTo>
                <a:lnTo>
                  <a:pt x="807" y="2586"/>
                </a:lnTo>
                <a:lnTo>
                  <a:pt x="839" y="2638"/>
                </a:lnTo>
                <a:lnTo>
                  <a:pt x="875" y="2687"/>
                </a:lnTo>
                <a:lnTo>
                  <a:pt x="916" y="2731"/>
                </a:lnTo>
                <a:lnTo>
                  <a:pt x="962" y="2772"/>
                </a:lnTo>
                <a:lnTo>
                  <a:pt x="1011" y="2809"/>
                </a:lnTo>
                <a:lnTo>
                  <a:pt x="1064" y="2841"/>
                </a:lnTo>
                <a:lnTo>
                  <a:pt x="1120" y="2867"/>
                </a:lnTo>
                <a:lnTo>
                  <a:pt x="1178" y="2888"/>
                </a:lnTo>
                <a:lnTo>
                  <a:pt x="1240" y="2904"/>
                </a:lnTo>
                <a:lnTo>
                  <a:pt x="1302" y="2913"/>
                </a:lnTo>
                <a:lnTo>
                  <a:pt x="1367" y="2917"/>
                </a:lnTo>
                <a:lnTo>
                  <a:pt x="1432" y="2913"/>
                </a:lnTo>
                <a:lnTo>
                  <a:pt x="1496" y="2904"/>
                </a:lnTo>
                <a:lnTo>
                  <a:pt x="1557" y="2888"/>
                </a:lnTo>
                <a:lnTo>
                  <a:pt x="1616" y="2867"/>
                </a:lnTo>
                <a:lnTo>
                  <a:pt x="1671" y="2841"/>
                </a:lnTo>
                <a:lnTo>
                  <a:pt x="1724" y="2809"/>
                </a:lnTo>
                <a:lnTo>
                  <a:pt x="1773" y="2772"/>
                </a:lnTo>
                <a:lnTo>
                  <a:pt x="1818" y="2731"/>
                </a:lnTo>
                <a:lnTo>
                  <a:pt x="1859" y="2687"/>
                </a:lnTo>
                <a:lnTo>
                  <a:pt x="1896" y="2638"/>
                </a:lnTo>
                <a:lnTo>
                  <a:pt x="1928" y="2586"/>
                </a:lnTo>
                <a:lnTo>
                  <a:pt x="1955" y="2530"/>
                </a:lnTo>
                <a:lnTo>
                  <a:pt x="1976" y="2473"/>
                </a:lnTo>
                <a:lnTo>
                  <a:pt x="1992" y="2411"/>
                </a:lnTo>
                <a:lnTo>
                  <a:pt x="2002" y="2349"/>
                </a:lnTo>
                <a:lnTo>
                  <a:pt x="2004" y="2284"/>
                </a:lnTo>
                <a:lnTo>
                  <a:pt x="2002" y="2220"/>
                </a:lnTo>
                <a:lnTo>
                  <a:pt x="1992" y="2156"/>
                </a:lnTo>
                <a:lnTo>
                  <a:pt x="1976" y="2096"/>
                </a:lnTo>
                <a:lnTo>
                  <a:pt x="1955" y="2039"/>
                </a:lnTo>
                <a:lnTo>
                  <a:pt x="1928" y="1983"/>
                </a:lnTo>
                <a:lnTo>
                  <a:pt x="1896" y="1931"/>
                </a:lnTo>
                <a:lnTo>
                  <a:pt x="1859" y="1882"/>
                </a:lnTo>
                <a:lnTo>
                  <a:pt x="1818" y="1837"/>
                </a:lnTo>
                <a:lnTo>
                  <a:pt x="1773" y="1796"/>
                </a:lnTo>
                <a:lnTo>
                  <a:pt x="1724" y="1760"/>
                </a:lnTo>
                <a:lnTo>
                  <a:pt x="1671" y="1728"/>
                </a:lnTo>
                <a:lnTo>
                  <a:pt x="1616" y="1702"/>
                </a:lnTo>
                <a:lnTo>
                  <a:pt x="1557" y="1681"/>
                </a:lnTo>
                <a:lnTo>
                  <a:pt x="1496" y="1665"/>
                </a:lnTo>
                <a:lnTo>
                  <a:pt x="1432" y="1656"/>
                </a:lnTo>
                <a:lnTo>
                  <a:pt x="1367" y="1652"/>
                </a:lnTo>
                <a:close/>
                <a:moveTo>
                  <a:pt x="1217" y="927"/>
                </a:moveTo>
                <a:lnTo>
                  <a:pt x="1503" y="927"/>
                </a:lnTo>
                <a:lnTo>
                  <a:pt x="1523" y="931"/>
                </a:lnTo>
                <a:lnTo>
                  <a:pt x="1540" y="939"/>
                </a:lnTo>
                <a:lnTo>
                  <a:pt x="1552" y="952"/>
                </a:lnTo>
                <a:lnTo>
                  <a:pt x="1561" y="968"/>
                </a:lnTo>
                <a:lnTo>
                  <a:pt x="1564" y="988"/>
                </a:lnTo>
                <a:lnTo>
                  <a:pt x="1564" y="1156"/>
                </a:lnTo>
                <a:lnTo>
                  <a:pt x="1645" y="1173"/>
                </a:lnTo>
                <a:lnTo>
                  <a:pt x="1724" y="1196"/>
                </a:lnTo>
                <a:lnTo>
                  <a:pt x="1800" y="1224"/>
                </a:lnTo>
                <a:lnTo>
                  <a:pt x="1875" y="1257"/>
                </a:lnTo>
                <a:lnTo>
                  <a:pt x="1947" y="1297"/>
                </a:lnTo>
                <a:lnTo>
                  <a:pt x="2018" y="1340"/>
                </a:lnTo>
                <a:lnTo>
                  <a:pt x="2137" y="1222"/>
                </a:lnTo>
                <a:lnTo>
                  <a:pt x="2150" y="1212"/>
                </a:lnTo>
                <a:lnTo>
                  <a:pt x="2164" y="1206"/>
                </a:lnTo>
                <a:lnTo>
                  <a:pt x="2180" y="1204"/>
                </a:lnTo>
                <a:lnTo>
                  <a:pt x="2195" y="1206"/>
                </a:lnTo>
                <a:lnTo>
                  <a:pt x="2210" y="1212"/>
                </a:lnTo>
                <a:lnTo>
                  <a:pt x="2222" y="1222"/>
                </a:lnTo>
                <a:lnTo>
                  <a:pt x="2426" y="1422"/>
                </a:lnTo>
                <a:lnTo>
                  <a:pt x="2436" y="1435"/>
                </a:lnTo>
                <a:lnTo>
                  <a:pt x="2442" y="1450"/>
                </a:lnTo>
                <a:lnTo>
                  <a:pt x="2444" y="1466"/>
                </a:lnTo>
                <a:lnTo>
                  <a:pt x="2442" y="1480"/>
                </a:lnTo>
                <a:lnTo>
                  <a:pt x="2436" y="1495"/>
                </a:lnTo>
                <a:lnTo>
                  <a:pt x="2426" y="1507"/>
                </a:lnTo>
                <a:lnTo>
                  <a:pt x="2309" y="1623"/>
                </a:lnTo>
                <a:lnTo>
                  <a:pt x="2356" y="1693"/>
                </a:lnTo>
                <a:lnTo>
                  <a:pt x="2397" y="1766"/>
                </a:lnTo>
                <a:lnTo>
                  <a:pt x="2434" y="1842"/>
                </a:lnTo>
                <a:lnTo>
                  <a:pt x="2463" y="1920"/>
                </a:lnTo>
                <a:lnTo>
                  <a:pt x="2488" y="2000"/>
                </a:lnTo>
                <a:lnTo>
                  <a:pt x="2507" y="2082"/>
                </a:lnTo>
                <a:lnTo>
                  <a:pt x="2674" y="2082"/>
                </a:lnTo>
                <a:lnTo>
                  <a:pt x="2694" y="2085"/>
                </a:lnTo>
                <a:lnTo>
                  <a:pt x="2711" y="2093"/>
                </a:lnTo>
                <a:lnTo>
                  <a:pt x="2724" y="2107"/>
                </a:lnTo>
                <a:lnTo>
                  <a:pt x="2733" y="2123"/>
                </a:lnTo>
                <a:lnTo>
                  <a:pt x="2735" y="2142"/>
                </a:lnTo>
                <a:lnTo>
                  <a:pt x="2735" y="2426"/>
                </a:lnTo>
                <a:lnTo>
                  <a:pt x="2732" y="2445"/>
                </a:lnTo>
                <a:lnTo>
                  <a:pt x="2724" y="2462"/>
                </a:lnTo>
                <a:lnTo>
                  <a:pt x="2710" y="2475"/>
                </a:lnTo>
                <a:lnTo>
                  <a:pt x="2694" y="2484"/>
                </a:lnTo>
                <a:lnTo>
                  <a:pt x="2674" y="2487"/>
                </a:lnTo>
                <a:lnTo>
                  <a:pt x="2512" y="2487"/>
                </a:lnTo>
                <a:lnTo>
                  <a:pt x="2495" y="2569"/>
                </a:lnTo>
                <a:lnTo>
                  <a:pt x="2472" y="2650"/>
                </a:lnTo>
                <a:lnTo>
                  <a:pt x="2443" y="2730"/>
                </a:lnTo>
                <a:lnTo>
                  <a:pt x="2408" y="2807"/>
                </a:lnTo>
                <a:lnTo>
                  <a:pt x="2367" y="2881"/>
                </a:lnTo>
                <a:lnTo>
                  <a:pt x="2322" y="2953"/>
                </a:lnTo>
                <a:lnTo>
                  <a:pt x="2431" y="3060"/>
                </a:lnTo>
                <a:lnTo>
                  <a:pt x="2440" y="3074"/>
                </a:lnTo>
                <a:lnTo>
                  <a:pt x="2447" y="3088"/>
                </a:lnTo>
                <a:lnTo>
                  <a:pt x="2448" y="3103"/>
                </a:lnTo>
                <a:lnTo>
                  <a:pt x="2447" y="3118"/>
                </a:lnTo>
                <a:lnTo>
                  <a:pt x="2440" y="3133"/>
                </a:lnTo>
                <a:lnTo>
                  <a:pt x="2431" y="3145"/>
                </a:lnTo>
                <a:lnTo>
                  <a:pt x="2228" y="3347"/>
                </a:lnTo>
                <a:lnTo>
                  <a:pt x="2216" y="3356"/>
                </a:lnTo>
                <a:lnTo>
                  <a:pt x="2201" y="3362"/>
                </a:lnTo>
                <a:lnTo>
                  <a:pt x="2186" y="3364"/>
                </a:lnTo>
                <a:lnTo>
                  <a:pt x="2170" y="3362"/>
                </a:lnTo>
                <a:lnTo>
                  <a:pt x="2155" y="3356"/>
                </a:lnTo>
                <a:lnTo>
                  <a:pt x="2142" y="3347"/>
                </a:lnTo>
                <a:lnTo>
                  <a:pt x="2036" y="3241"/>
                </a:lnTo>
                <a:lnTo>
                  <a:pt x="1963" y="3288"/>
                </a:lnTo>
                <a:lnTo>
                  <a:pt x="1889" y="3330"/>
                </a:lnTo>
                <a:lnTo>
                  <a:pt x="1810" y="3365"/>
                </a:lnTo>
                <a:lnTo>
                  <a:pt x="1730" y="3396"/>
                </a:lnTo>
                <a:lnTo>
                  <a:pt x="1648" y="3419"/>
                </a:lnTo>
                <a:lnTo>
                  <a:pt x="1564" y="3438"/>
                </a:lnTo>
                <a:lnTo>
                  <a:pt x="1564" y="3581"/>
                </a:lnTo>
                <a:lnTo>
                  <a:pt x="1561" y="3601"/>
                </a:lnTo>
                <a:lnTo>
                  <a:pt x="1552" y="3617"/>
                </a:lnTo>
                <a:lnTo>
                  <a:pt x="1540" y="3629"/>
                </a:lnTo>
                <a:lnTo>
                  <a:pt x="1523" y="3638"/>
                </a:lnTo>
                <a:lnTo>
                  <a:pt x="1503" y="3641"/>
                </a:lnTo>
                <a:lnTo>
                  <a:pt x="1217" y="3641"/>
                </a:lnTo>
                <a:lnTo>
                  <a:pt x="1197" y="3638"/>
                </a:lnTo>
                <a:lnTo>
                  <a:pt x="1181" y="3629"/>
                </a:lnTo>
                <a:lnTo>
                  <a:pt x="1168" y="3617"/>
                </a:lnTo>
                <a:lnTo>
                  <a:pt x="1160" y="3601"/>
                </a:lnTo>
                <a:lnTo>
                  <a:pt x="1156" y="3581"/>
                </a:lnTo>
                <a:lnTo>
                  <a:pt x="1156" y="3438"/>
                </a:lnTo>
                <a:lnTo>
                  <a:pt x="1072" y="3419"/>
                </a:lnTo>
                <a:lnTo>
                  <a:pt x="988" y="3395"/>
                </a:lnTo>
                <a:lnTo>
                  <a:pt x="907" y="3365"/>
                </a:lnTo>
                <a:lnTo>
                  <a:pt x="829" y="3329"/>
                </a:lnTo>
                <a:lnTo>
                  <a:pt x="753" y="3287"/>
                </a:lnTo>
                <a:lnTo>
                  <a:pt x="681" y="3239"/>
                </a:lnTo>
                <a:lnTo>
                  <a:pt x="577" y="3342"/>
                </a:lnTo>
                <a:lnTo>
                  <a:pt x="565" y="3352"/>
                </a:lnTo>
                <a:lnTo>
                  <a:pt x="550" y="3357"/>
                </a:lnTo>
                <a:lnTo>
                  <a:pt x="535" y="3359"/>
                </a:lnTo>
                <a:lnTo>
                  <a:pt x="519" y="3357"/>
                </a:lnTo>
                <a:lnTo>
                  <a:pt x="504" y="3352"/>
                </a:lnTo>
                <a:lnTo>
                  <a:pt x="492" y="3342"/>
                </a:lnTo>
                <a:lnTo>
                  <a:pt x="289" y="3141"/>
                </a:lnTo>
                <a:lnTo>
                  <a:pt x="280" y="3127"/>
                </a:lnTo>
                <a:lnTo>
                  <a:pt x="273" y="3114"/>
                </a:lnTo>
                <a:lnTo>
                  <a:pt x="272" y="3098"/>
                </a:lnTo>
                <a:lnTo>
                  <a:pt x="273" y="3083"/>
                </a:lnTo>
                <a:lnTo>
                  <a:pt x="280" y="3068"/>
                </a:lnTo>
                <a:lnTo>
                  <a:pt x="289" y="3056"/>
                </a:lnTo>
                <a:lnTo>
                  <a:pt x="396" y="2949"/>
                </a:lnTo>
                <a:lnTo>
                  <a:pt x="350" y="2878"/>
                </a:lnTo>
                <a:lnTo>
                  <a:pt x="310" y="2804"/>
                </a:lnTo>
                <a:lnTo>
                  <a:pt x="276" y="2727"/>
                </a:lnTo>
                <a:lnTo>
                  <a:pt x="248" y="2649"/>
                </a:lnTo>
                <a:lnTo>
                  <a:pt x="225" y="2569"/>
                </a:lnTo>
                <a:lnTo>
                  <a:pt x="208" y="2487"/>
                </a:lnTo>
                <a:lnTo>
                  <a:pt x="60" y="2487"/>
                </a:lnTo>
                <a:lnTo>
                  <a:pt x="41" y="2484"/>
                </a:lnTo>
                <a:lnTo>
                  <a:pt x="25" y="2475"/>
                </a:lnTo>
                <a:lnTo>
                  <a:pt x="11" y="2462"/>
                </a:lnTo>
                <a:lnTo>
                  <a:pt x="3" y="2445"/>
                </a:lnTo>
                <a:lnTo>
                  <a:pt x="0" y="2427"/>
                </a:lnTo>
                <a:lnTo>
                  <a:pt x="0" y="2142"/>
                </a:lnTo>
                <a:lnTo>
                  <a:pt x="3" y="2123"/>
                </a:lnTo>
                <a:lnTo>
                  <a:pt x="11" y="2107"/>
                </a:lnTo>
                <a:lnTo>
                  <a:pt x="25" y="2093"/>
                </a:lnTo>
                <a:lnTo>
                  <a:pt x="41" y="2085"/>
                </a:lnTo>
                <a:lnTo>
                  <a:pt x="60" y="2082"/>
                </a:lnTo>
                <a:lnTo>
                  <a:pt x="213" y="2082"/>
                </a:lnTo>
                <a:lnTo>
                  <a:pt x="232" y="2000"/>
                </a:lnTo>
                <a:lnTo>
                  <a:pt x="256" y="1921"/>
                </a:lnTo>
                <a:lnTo>
                  <a:pt x="286" y="1844"/>
                </a:lnTo>
                <a:lnTo>
                  <a:pt x="322" y="1768"/>
                </a:lnTo>
                <a:lnTo>
                  <a:pt x="362" y="1695"/>
                </a:lnTo>
                <a:lnTo>
                  <a:pt x="409" y="1626"/>
                </a:lnTo>
                <a:lnTo>
                  <a:pt x="294" y="1513"/>
                </a:lnTo>
                <a:lnTo>
                  <a:pt x="284" y="1501"/>
                </a:lnTo>
                <a:lnTo>
                  <a:pt x="278" y="1486"/>
                </a:lnTo>
                <a:lnTo>
                  <a:pt x="276" y="1470"/>
                </a:lnTo>
                <a:lnTo>
                  <a:pt x="278" y="1455"/>
                </a:lnTo>
                <a:lnTo>
                  <a:pt x="284" y="1441"/>
                </a:lnTo>
                <a:lnTo>
                  <a:pt x="294" y="1428"/>
                </a:lnTo>
                <a:lnTo>
                  <a:pt x="498" y="1227"/>
                </a:lnTo>
                <a:lnTo>
                  <a:pt x="512" y="1215"/>
                </a:lnTo>
                <a:lnTo>
                  <a:pt x="531" y="1210"/>
                </a:lnTo>
                <a:lnTo>
                  <a:pt x="549" y="1210"/>
                </a:lnTo>
                <a:lnTo>
                  <a:pt x="567" y="1215"/>
                </a:lnTo>
                <a:lnTo>
                  <a:pt x="583" y="1227"/>
                </a:lnTo>
                <a:lnTo>
                  <a:pt x="700" y="1342"/>
                </a:lnTo>
                <a:lnTo>
                  <a:pt x="769" y="1298"/>
                </a:lnTo>
                <a:lnTo>
                  <a:pt x="842" y="1258"/>
                </a:lnTo>
                <a:lnTo>
                  <a:pt x="918" y="1224"/>
                </a:lnTo>
                <a:lnTo>
                  <a:pt x="995" y="1196"/>
                </a:lnTo>
                <a:lnTo>
                  <a:pt x="1075" y="1173"/>
                </a:lnTo>
                <a:lnTo>
                  <a:pt x="1156" y="1156"/>
                </a:lnTo>
                <a:lnTo>
                  <a:pt x="1156" y="988"/>
                </a:lnTo>
                <a:lnTo>
                  <a:pt x="1160" y="968"/>
                </a:lnTo>
                <a:lnTo>
                  <a:pt x="1168" y="952"/>
                </a:lnTo>
                <a:lnTo>
                  <a:pt x="1181" y="939"/>
                </a:lnTo>
                <a:lnTo>
                  <a:pt x="1197" y="931"/>
                </a:lnTo>
                <a:lnTo>
                  <a:pt x="1217" y="927"/>
                </a:lnTo>
                <a:close/>
                <a:moveTo>
                  <a:pt x="2872" y="614"/>
                </a:moveTo>
                <a:lnTo>
                  <a:pt x="2898" y="617"/>
                </a:lnTo>
                <a:lnTo>
                  <a:pt x="2923" y="625"/>
                </a:lnTo>
                <a:lnTo>
                  <a:pt x="2947" y="638"/>
                </a:lnTo>
                <a:lnTo>
                  <a:pt x="2968" y="654"/>
                </a:lnTo>
                <a:lnTo>
                  <a:pt x="2984" y="676"/>
                </a:lnTo>
                <a:lnTo>
                  <a:pt x="2997" y="700"/>
                </a:lnTo>
                <a:lnTo>
                  <a:pt x="3004" y="727"/>
                </a:lnTo>
                <a:lnTo>
                  <a:pt x="3007" y="753"/>
                </a:lnTo>
                <a:lnTo>
                  <a:pt x="3003" y="780"/>
                </a:lnTo>
                <a:lnTo>
                  <a:pt x="2995" y="805"/>
                </a:lnTo>
                <a:lnTo>
                  <a:pt x="2983" y="828"/>
                </a:lnTo>
                <a:lnTo>
                  <a:pt x="2966" y="848"/>
                </a:lnTo>
                <a:lnTo>
                  <a:pt x="2945" y="865"/>
                </a:lnTo>
                <a:lnTo>
                  <a:pt x="2920" y="878"/>
                </a:lnTo>
                <a:lnTo>
                  <a:pt x="2892" y="886"/>
                </a:lnTo>
                <a:lnTo>
                  <a:pt x="2866" y="888"/>
                </a:lnTo>
                <a:lnTo>
                  <a:pt x="2839" y="884"/>
                </a:lnTo>
                <a:lnTo>
                  <a:pt x="2814" y="877"/>
                </a:lnTo>
                <a:lnTo>
                  <a:pt x="2791" y="864"/>
                </a:lnTo>
                <a:lnTo>
                  <a:pt x="2770" y="847"/>
                </a:lnTo>
                <a:lnTo>
                  <a:pt x="2753" y="826"/>
                </a:lnTo>
                <a:lnTo>
                  <a:pt x="2741" y="802"/>
                </a:lnTo>
                <a:lnTo>
                  <a:pt x="2733" y="775"/>
                </a:lnTo>
                <a:lnTo>
                  <a:pt x="2730" y="747"/>
                </a:lnTo>
                <a:lnTo>
                  <a:pt x="2734" y="721"/>
                </a:lnTo>
                <a:lnTo>
                  <a:pt x="2742" y="696"/>
                </a:lnTo>
                <a:lnTo>
                  <a:pt x="2754" y="674"/>
                </a:lnTo>
                <a:lnTo>
                  <a:pt x="2771" y="653"/>
                </a:lnTo>
                <a:lnTo>
                  <a:pt x="2793" y="636"/>
                </a:lnTo>
                <a:lnTo>
                  <a:pt x="2818" y="624"/>
                </a:lnTo>
                <a:lnTo>
                  <a:pt x="2845" y="616"/>
                </a:lnTo>
                <a:lnTo>
                  <a:pt x="2872" y="614"/>
                </a:lnTo>
                <a:close/>
                <a:moveTo>
                  <a:pt x="2865" y="389"/>
                </a:moveTo>
                <a:lnTo>
                  <a:pt x="2822" y="393"/>
                </a:lnTo>
                <a:lnTo>
                  <a:pt x="2777" y="401"/>
                </a:lnTo>
                <a:lnTo>
                  <a:pt x="2734" y="415"/>
                </a:lnTo>
                <a:lnTo>
                  <a:pt x="2693" y="435"/>
                </a:lnTo>
                <a:lnTo>
                  <a:pt x="2655" y="459"/>
                </a:lnTo>
                <a:lnTo>
                  <a:pt x="2621" y="486"/>
                </a:lnTo>
                <a:lnTo>
                  <a:pt x="2591" y="517"/>
                </a:lnTo>
                <a:lnTo>
                  <a:pt x="2565" y="551"/>
                </a:lnTo>
                <a:lnTo>
                  <a:pt x="2543" y="589"/>
                </a:lnTo>
                <a:lnTo>
                  <a:pt x="2526" y="627"/>
                </a:lnTo>
                <a:lnTo>
                  <a:pt x="2515" y="668"/>
                </a:lnTo>
                <a:lnTo>
                  <a:pt x="2507" y="711"/>
                </a:lnTo>
                <a:lnTo>
                  <a:pt x="2504" y="754"/>
                </a:lnTo>
                <a:lnTo>
                  <a:pt x="2508" y="797"/>
                </a:lnTo>
                <a:lnTo>
                  <a:pt x="2516" y="841"/>
                </a:lnTo>
                <a:lnTo>
                  <a:pt x="2531" y="884"/>
                </a:lnTo>
                <a:lnTo>
                  <a:pt x="2550" y="925"/>
                </a:lnTo>
                <a:lnTo>
                  <a:pt x="2574" y="963"/>
                </a:lnTo>
                <a:lnTo>
                  <a:pt x="2601" y="997"/>
                </a:lnTo>
                <a:lnTo>
                  <a:pt x="2633" y="1026"/>
                </a:lnTo>
                <a:lnTo>
                  <a:pt x="2668" y="1052"/>
                </a:lnTo>
                <a:lnTo>
                  <a:pt x="2705" y="1074"/>
                </a:lnTo>
                <a:lnTo>
                  <a:pt x="2744" y="1091"/>
                </a:lnTo>
                <a:lnTo>
                  <a:pt x="2786" y="1103"/>
                </a:lnTo>
                <a:lnTo>
                  <a:pt x="2829" y="1110"/>
                </a:lnTo>
                <a:lnTo>
                  <a:pt x="2872" y="1112"/>
                </a:lnTo>
                <a:lnTo>
                  <a:pt x="2916" y="1109"/>
                </a:lnTo>
                <a:lnTo>
                  <a:pt x="2960" y="1101"/>
                </a:lnTo>
                <a:lnTo>
                  <a:pt x="3003" y="1086"/>
                </a:lnTo>
                <a:lnTo>
                  <a:pt x="3044" y="1067"/>
                </a:lnTo>
                <a:lnTo>
                  <a:pt x="3082" y="1043"/>
                </a:lnTo>
                <a:lnTo>
                  <a:pt x="3116" y="1016"/>
                </a:lnTo>
                <a:lnTo>
                  <a:pt x="3147" y="984"/>
                </a:lnTo>
                <a:lnTo>
                  <a:pt x="3172" y="950"/>
                </a:lnTo>
                <a:lnTo>
                  <a:pt x="3194" y="913"/>
                </a:lnTo>
                <a:lnTo>
                  <a:pt x="3211" y="874"/>
                </a:lnTo>
                <a:lnTo>
                  <a:pt x="3224" y="832"/>
                </a:lnTo>
                <a:lnTo>
                  <a:pt x="3230" y="790"/>
                </a:lnTo>
                <a:lnTo>
                  <a:pt x="3233" y="747"/>
                </a:lnTo>
                <a:lnTo>
                  <a:pt x="3230" y="704"/>
                </a:lnTo>
                <a:lnTo>
                  <a:pt x="3221" y="660"/>
                </a:lnTo>
                <a:lnTo>
                  <a:pt x="3208" y="617"/>
                </a:lnTo>
                <a:lnTo>
                  <a:pt x="3188" y="576"/>
                </a:lnTo>
                <a:lnTo>
                  <a:pt x="3164" y="539"/>
                </a:lnTo>
                <a:lnTo>
                  <a:pt x="3136" y="505"/>
                </a:lnTo>
                <a:lnTo>
                  <a:pt x="3104" y="476"/>
                </a:lnTo>
                <a:lnTo>
                  <a:pt x="3069" y="449"/>
                </a:lnTo>
                <a:lnTo>
                  <a:pt x="3032" y="428"/>
                </a:lnTo>
                <a:lnTo>
                  <a:pt x="2993" y="411"/>
                </a:lnTo>
                <a:lnTo>
                  <a:pt x="2952" y="398"/>
                </a:lnTo>
                <a:lnTo>
                  <a:pt x="2908" y="392"/>
                </a:lnTo>
                <a:lnTo>
                  <a:pt x="2865" y="389"/>
                </a:lnTo>
                <a:close/>
                <a:moveTo>
                  <a:pt x="2665" y="0"/>
                </a:moveTo>
                <a:lnTo>
                  <a:pt x="2679" y="2"/>
                </a:lnTo>
                <a:lnTo>
                  <a:pt x="2689" y="9"/>
                </a:lnTo>
                <a:lnTo>
                  <a:pt x="2697" y="21"/>
                </a:lnTo>
                <a:lnTo>
                  <a:pt x="2733" y="111"/>
                </a:lnTo>
                <a:lnTo>
                  <a:pt x="2802" y="101"/>
                </a:lnTo>
                <a:lnTo>
                  <a:pt x="2873" y="97"/>
                </a:lnTo>
                <a:lnTo>
                  <a:pt x="2943" y="102"/>
                </a:lnTo>
                <a:lnTo>
                  <a:pt x="3013" y="113"/>
                </a:lnTo>
                <a:lnTo>
                  <a:pt x="3051" y="25"/>
                </a:lnTo>
                <a:lnTo>
                  <a:pt x="3059" y="13"/>
                </a:lnTo>
                <a:lnTo>
                  <a:pt x="3071" y="7"/>
                </a:lnTo>
                <a:lnTo>
                  <a:pt x="3083" y="4"/>
                </a:lnTo>
                <a:lnTo>
                  <a:pt x="3097" y="7"/>
                </a:lnTo>
                <a:lnTo>
                  <a:pt x="3247" y="71"/>
                </a:lnTo>
                <a:lnTo>
                  <a:pt x="3258" y="79"/>
                </a:lnTo>
                <a:lnTo>
                  <a:pt x="3266" y="90"/>
                </a:lnTo>
                <a:lnTo>
                  <a:pt x="3268" y="104"/>
                </a:lnTo>
                <a:lnTo>
                  <a:pt x="3266" y="116"/>
                </a:lnTo>
                <a:lnTo>
                  <a:pt x="3228" y="203"/>
                </a:lnTo>
                <a:lnTo>
                  <a:pt x="3275" y="235"/>
                </a:lnTo>
                <a:lnTo>
                  <a:pt x="3319" y="273"/>
                </a:lnTo>
                <a:lnTo>
                  <a:pt x="3360" y="314"/>
                </a:lnTo>
                <a:lnTo>
                  <a:pt x="3397" y="357"/>
                </a:lnTo>
                <a:lnTo>
                  <a:pt x="3431" y="404"/>
                </a:lnTo>
                <a:lnTo>
                  <a:pt x="3519" y="369"/>
                </a:lnTo>
                <a:lnTo>
                  <a:pt x="3533" y="367"/>
                </a:lnTo>
                <a:lnTo>
                  <a:pt x="3547" y="370"/>
                </a:lnTo>
                <a:lnTo>
                  <a:pt x="3557" y="377"/>
                </a:lnTo>
                <a:lnTo>
                  <a:pt x="3565" y="388"/>
                </a:lnTo>
                <a:lnTo>
                  <a:pt x="3625" y="540"/>
                </a:lnTo>
                <a:lnTo>
                  <a:pt x="3628" y="554"/>
                </a:lnTo>
                <a:lnTo>
                  <a:pt x="3624" y="566"/>
                </a:lnTo>
                <a:lnTo>
                  <a:pt x="3617" y="576"/>
                </a:lnTo>
                <a:lnTo>
                  <a:pt x="3606" y="584"/>
                </a:lnTo>
                <a:lnTo>
                  <a:pt x="3519" y="618"/>
                </a:lnTo>
                <a:lnTo>
                  <a:pt x="3529" y="675"/>
                </a:lnTo>
                <a:lnTo>
                  <a:pt x="3534" y="733"/>
                </a:lnTo>
                <a:lnTo>
                  <a:pt x="3534" y="790"/>
                </a:lnTo>
                <a:lnTo>
                  <a:pt x="3528" y="848"/>
                </a:lnTo>
                <a:lnTo>
                  <a:pt x="3518" y="906"/>
                </a:lnTo>
                <a:lnTo>
                  <a:pt x="3599" y="940"/>
                </a:lnTo>
                <a:lnTo>
                  <a:pt x="3610" y="948"/>
                </a:lnTo>
                <a:lnTo>
                  <a:pt x="3617" y="959"/>
                </a:lnTo>
                <a:lnTo>
                  <a:pt x="3620" y="972"/>
                </a:lnTo>
                <a:lnTo>
                  <a:pt x="3616" y="985"/>
                </a:lnTo>
                <a:lnTo>
                  <a:pt x="3552" y="1135"/>
                </a:lnTo>
                <a:lnTo>
                  <a:pt x="3544" y="1146"/>
                </a:lnTo>
                <a:lnTo>
                  <a:pt x="3533" y="1153"/>
                </a:lnTo>
                <a:lnTo>
                  <a:pt x="3519" y="1155"/>
                </a:lnTo>
                <a:lnTo>
                  <a:pt x="3507" y="1153"/>
                </a:lnTo>
                <a:lnTo>
                  <a:pt x="3427" y="1119"/>
                </a:lnTo>
                <a:lnTo>
                  <a:pt x="3392" y="1166"/>
                </a:lnTo>
                <a:lnTo>
                  <a:pt x="3355" y="1211"/>
                </a:lnTo>
                <a:lnTo>
                  <a:pt x="3313" y="1251"/>
                </a:lnTo>
                <a:lnTo>
                  <a:pt x="3267" y="1289"/>
                </a:lnTo>
                <a:lnTo>
                  <a:pt x="3219" y="1322"/>
                </a:lnTo>
                <a:lnTo>
                  <a:pt x="3249" y="1399"/>
                </a:lnTo>
                <a:lnTo>
                  <a:pt x="3252" y="1411"/>
                </a:lnTo>
                <a:lnTo>
                  <a:pt x="3249" y="1425"/>
                </a:lnTo>
                <a:lnTo>
                  <a:pt x="3242" y="1435"/>
                </a:lnTo>
                <a:lnTo>
                  <a:pt x="3229" y="1443"/>
                </a:lnTo>
                <a:lnTo>
                  <a:pt x="3077" y="1503"/>
                </a:lnTo>
                <a:lnTo>
                  <a:pt x="3064" y="1505"/>
                </a:lnTo>
                <a:lnTo>
                  <a:pt x="3051" y="1503"/>
                </a:lnTo>
                <a:lnTo>
                  <a:pt x="3040" y="1495"/>
                </a:lnTo>
                <a:lnTo>
                  <a:pt x="3033" y="1484"/>
                </a:lnTo>
                <a:lnTo>
                  <a:pt x="3002" y="1408"/>
                </a:lnTo>
                <a:lnTo>
                  <a:pt x="2943" y="1417"/>
                </a:lnTo>
                <a:lnTo>
                  <a:pt x="2883" y="1420"/>
                </a:lnTo>
                <a:lnTo>
                  <a:pt x="2825" y="1419"/>
                </a:lnTo>
                <a:lnTo>
                  <a:pt x="2766" y="1413"/>
                </a:lnTo>
                <a:lnTo>
                  <a:pt x="2708" y="1402"/>
                </a:lnTo>
                <a:lnTo>
                  <a:pt x="2674" y="1478"/>
                </a:lnTo>
                <a:lnTo>
                  <a:pt x="2666" y="1489"/>
                </a:lnTo>
                <a:lnTo>
                  <a:pt x="2655" y="1496"/>
                </a:lnTo>
                <a:lnTo>
                  <a:pt x="2642" y="1498"/>
                </a:lnTo>
                <a:lnTo>
                  <a:pt x="2629" y="1496"/>
                </a:lnTo>
                <a:lnTo>
                  <a:pt x="2478" y="1432"/>
                </a:lnTo>
                <a:lnTo>
                  <a:pt x="2467" y="1424"/>
                </a:lnTo>
                <a:lnTo>
                  <a:pt x="2460" y="1412"/>
                </a:lnTo>
                <a:lnTo>
                  <a:pt x="2458" y="1400"/>
                </a:lnTo>
                <a:lnTo>
                  <a:pt x="2460" y="1386"/>
                </a:lnTo>
                <a:lnTo>
                  <a:pt x="2494" y="1308"/>
                </a:lnTo>
                <a:lnTo>
                  <a:pt x="2447" y="1273"/>
                </a:lnTo>
                <a:lnTo>
                  <a:pt x="2404" y="1236"/>
                </a:lnTo>
                <a:lnTo>
                  <a:pt x="2364" y="1194"/>
                </a:lnTo>
                <a:lnTo>
                  <a:pt x="2329" y="1149"/>
                </a:lnTo>
                <a:lnTo>
                  <a:pt x="2297" y="1101"/>
                </a:lnTo>
                <a:lnTo>
                  <a:pt x="2218" y="1133"/>
                </a:lnTo>
                <a:lnTo>
                  <a:pt x="2204" y="1135"/>
                </a:lnTo>
                <a:lnTo>
                  <a:pt x="2192" y="1131"/>
                </a:lnTo>
                <a:lnTo>
                  <a:pt x="2180" y="1125"/>
                </a:lnTo>
                <a:lnTo>
                  <a:pt x="2173" y="1113"/>
                </a:lnTo>
                <a:lnTo>
                  <a:pt x="2113" y="961"/>
                </a:lnTo>
                <a:lnTo>
                  <a:pt x="2109" y="948"/>
                </a:lnTo>
                <a:lnTo>
                  <a:pt x="2113" y="935"/>
                </a:lnTo>
                <a:lnTo>
                  <a:pt x="2120" y="924"/>
                </a:lnTo>
                <a:lnTo>
                  <a:pt x="2131" y="917"/>
                </a:lnTo>
                <a:lnTo>
                  <a:pt x="2212" y="886"/>
                </a:lnTo>
                <a:lnTo>
                  <a:pt x="2204" y="829"/>
                </a:lnTo>
                <a:lnTo>
                  <a:pt x="2201" y="772"/>
                </a:lnTo>
                <a:lnTo>
                  <a:pt x="2202" y="715"/>
                </a:lnTo>
                <a:lnTo>
                  <a:pt x="2208" y="658"/>
                </a:lnTo>
                <a:lnTo>
                  <a:pt x="2219" y="602"/>
                </a:lnTo>
                <a:lnTo>
                  <a:pt x="2134" y="566"/>
                </a:lnTo>
                <a:lnTo>
                  <a:pt x="2123" y="558"/>
                </a:lnTo>
                <a:lnTo>
                  <a:pt x="2116" y="547"/>
                </a:lnTo>
                <a:lnTo>
                  <a:pt x="2114" y="534"/>
                </a:lnTo>
                <a:lnTo>
                  <a:pt x="2116" y="521"/>
                </a:lnTo>
                <a:lnTo>
                  <a:pt x="2181" y="371"/>
                </a:lnTo>
                <a:lnTo>
                  <a:pt x="2189" y="360"/>
                </a:lnTo>
                <a:lnTo>
                  <a:pt x="2201" y="353"/>
                </a:lnTo>
                <a:lnTo>
                  <a:pt x="2213" y="351"/>
                </a:lnTo>
                <a:lnTo>
                  <a:pt x="2227" y="353"/>
                </a:lnTo>
                <a:lnTo>
                  <a:pt x="2314" y="391"/>
                </a:lnTo>
                <a:lnTo>
                  <a:pt x="2347" y="345"/>
                </a:lnTo>
                <a:lnTo>
                  <a:pt x="2384" y="302"/>
                </a:lnTo>
                <a:lnTo>
                  <a:pt x="2426" y="264"/>
                </a:lnTo>
                <a:lnTo>
                  <a:pt x="2469" y="227"/>
                </a:lnTo>
                <a:lnTo>
                  <a:pt x="2516" y="196"/>
                </a:lnTo>
                <a:lnTo>
                  <a:pt x="2480" y="106"/>
                </a:lnTo>
                <a:lnTo>
                  <a:pt x="2478" y="93"/>
                </a:lnTo>
                <a:lnTo>
                  <a:pt x="2480" y="80"/>
                </a:lnTo>
                <a:lnTo>
                  <a:pt x="2488" y="69"/>
                </a:lnTo>
                <a:lnTo>
                  <a:pt x="2500" y="62"/>
                </a:lnTo>
                <a:lnTo>
                  <a:pt x="2652" y="2"/>
                </a:lnTo>
                <a:lnTo>
                  <a:pt x="2665" y="0"/>
                </a:lnTo>
                <a:lnTo>
                  <a:pt x="2665"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lsina Ultrajada" panose="020B0603050302020204" pitchFamily="34" charset="0"/>
            </a:endParaRPr>
          </a:p>
        </p:txBody>
      </p:sp>
      <p:grpSp>
        <p:nvGrpSpPr>
          <p:cNvPr id="232" name="Group 30"/>
          <p:cNvGrpSpPr>
            <a:grpSpLocks noChangeAspect="1"/>
          </p:cNvGrpSpPr>
          <p:nvPr/>
        </p:nvGrpSpPr>
        <p:grpSpPr bwMode="auto">
          <a:xfrm>
            <a:off x="7711128" y="3435846"/>
            <a:ext cx="215293" cy="240282"/>
            <a:chOff x="3137" y="364"/>
            <a:chExt cx="224" cy="250"/>
          </a:xfrm>
          <a:solidFill>
            <a:schemeClr val="accent6"/>
          </a:solidFill>
        </p:grpSpPr>
        <p:sp>
          <p:nvSpPr>
            <p:cNvPr id="233" name="Freeform 32"/>
            <p:cNvSpPr>
              <a:spLocks noEditPoints="1"/>
            </p:cNvSpPr>
            <p:nvPr/>
          </p:nvSpPr>
          <p:spPr bwMode="auto">
            <a:xfrm>
              <a:off x="3137" y="364"/>
              <a:ext cx="224" cy="250"/>
            </a:xfrm>
            <a:custGeom>
              <a:avLst/>
              <a:gdLst>
                <a:gd name="T0" fmla="*/ 1168 w 2916"/>
                <a:gd name="T1" fmla="*/ 1187 h 3254"/>
                <a:gd name="T2" fmla="*/ 861 w 2916"/>
                <a:gd name="T3" fmla="*/ 1359 h 3254"/>
                <a:gd name="T4" fmla="*/ 644 w 2916"/>
                <a:gd name="T5" fmla="*/ 1632 h 3254"/>
                <a:gd name="T6" fmla="*/ 544 w 2916"/>
                <a:gd name="T7" fmla="*/ 1975 h 3254"/>
                <a:gd name="T8" fmla="*/ 588 w 2916"/>
                <a:gd name="T9" fmla="*/ 2336 h 3254"/>
                <a:gd name="T10" fmla="*/ 761 w 2916"/>
                <a:gd name="T11" fmla="*/ 2641 h 3254"/>
                <a:gd name="T12" fmla="*/ 1036 w 2916"/>
                <a:gd name="T13" fmla="*/ 2856 h 3254"/>
                <a:gd name="T14" fmla="*/ 1383 w 2916"/>
                <a:gd name="T15" fmla="*/ 2955 h 3254"/>
                <a:gd name="T16" fmla="*/ 1748 w 2916"/>
                <a:gd name="T17" fmla="*/ 2911 h 3254"/>
                <a:gd name="T18" fmla="*/ 2054 w 2916"/>
                <a:gd name="T19" fmla="*/ 2739 h 3254"/>
                <a:gd name="T20" fmla="*/ 2273 w 2916"/>
                <a:gd name="T21" fmla="*/ 2467 h 3254"/>
                <a:gd name="T22" fmla="*/ 2373 w 2916"/>
                <a:gd name="T23" fmla="*/ 2124 h 3254"/>
                <a:gd name="T24" fmla="*/ 2328 w 2916"/>
                <a:gd name="T25" fmla="*/ 1762 h 3254"/>
                <a:gd name="T26" fmla="*/ 2154 w 2916"/>
                <a:gd name="T27" fmla="*/ 1458 h 3254"/>
                <a:gd name="T28" fmla="*/ 1879 w 2916"/>
                <a:gd name="T29" fmla="*/ 1242 h 3254"/>
                <a:gd name="T30" fmla="*/ 1533 w 2916"/>
                <a:gd name="T31" fmla="*/ 1143 h 3254"/>
                <a:gd name="T32" fmla="*/ 2776 w 2916"/>
                <a:gd name="T33" fmla="*/ 8 h 3254"/>
                <a:gd name="T34" fmla="*/ 2736 w 2916"/>
                <a:gd name="T35" fmla="*/ 90 h 3254"/>
                <a:gd name="T36" fmla="*/ 2641 w 2916"/>
                <a:gd name="T37" fmla="*/ 234 h 3254"/>
                <a:gd name="T38" fmla="*/ 2482 w 2916"/>
                <a:gd name="T39" fmla="*/ 408 h 3254"/>
                <a:gd name="T40" fmla="*/ 2246 w 2916"/>
                <a:gd name="T41" fmla="*/ 578 h 3254"/>
                <a:gd name="T42" fmla="*/ 1922 w 2916"/>
                <a:gd name="T43" fmla="*/ 713 h 3254"/>
                <a:gd name="T44" fmla="*/ 1594 w 2916"/>
                <a:gd name="T45" fmla="*/ 955 h 3254"/>
                <a:gd name="T46" fmla="*/ 2232 w 2916"/>
                <a:gd name="T47" fmla="*/ 971 h 3254"/>
                <a:gd name="T48" fmla="*/ 2370 w 2916"/>
                <a:gd name="T49" fmla="*/ 1060 h 3254"/>
                <a:gd name="T50" fmla="*/ 2445 w 2916"/>
                <a:gd name="T51" fmla="*/ 1221 h 3254"/>
                <a:gd name="T52" fmla="*/ 2491 w 2916"/>
                <a:gd name="T53" fmla="*/ 1390 h 3254"/>
                <a:gd name="T54" fmla="*/ 2563 w 2916"/>
                <a:gd name="T55" fmla="*/ 1654 h 3254"/>
                <a:gd name="T56" fmla="*/ 2648 w 2916"/>
                <a:gd name="T57" fmla="*/ 1969 h 3254"/>
                <a:gd name="T58" fmla="*/ 2735 w 2916"/>
                <a:gd name="T59" fmla="*/ 2293 h 3254"/>
                <a:gd name="T60" fmla="*/ 2815 w 2916"/>
                <a:gd name="T61" fmla="*/ 2586 h 3254"/>
                <a:gd name="T62" fmla="*/ 2874 w 2916"/>
                <a:gd name="T63" fmla="*/ 2807 h 3254"/>
                <a:gd name="T64" fmla="*/ 2904 w 2916"/>
                <a:gd name="T65" fmla="*/ 2912 h 3254"/>
                <a:gd name="T66" fmla="*/ 2915 w 2916"/>
                <a:gd name="T67" fmla="*/ 3010 h 3254"/>
                <a:gd name="T68" fmla="*/ 2874 w 2916"/>
                <a:gd name="T69" fmla="*/ 3097 h 3254"/>
                <a:gd name="T70" fmla="*/ 2754 w 2916"/>
                <a:gd name="T71" fmla="*/ 3142 h 3254"/>
                <a:gd name="T72" fmla="*/ 346 w 2916"/>
                <a:gd name="T73" fmla="*/ 3144 h 3254"/>
                <a:gd name="T74" fmla="*/ 78 w 2916"/>
                <a:gd name="T75" fmla="*/ 3122 h 3254"/>
                <a:gd name="T76" fmla="*/ 8 w 2916"/>
                <a:gd name="T77" fmla="*/ 3048 h 3254"/>
                <a:gd name="T78" fmla="*/ 3 w 2916"/>
                <a:gd name="T79" fmla="*/ 2950 h 3254"/>
                <a:gd name="T80" fmla="*/ 25 w 2916"/>
                <a:gd name="T81" fmla="*/ 2864 h 3254"/>
                <a:gd name="T82" fmla="*/ 73 w 2916"/>
                <a:gd name="T83" fmla="*/ 2685 h 3254"/>
                <a:gd name="T84" fmla="*/ 147 w 2916"/>
                <a:gd name="T85" fmla="*/ 2417 h 3254"/>
                <a:gd name="T86" fmla="*/ 233 w 2916"/>
                <a:gd name="T87" fmla="*/ 2100 h 3254"/>
                <a:gd name="T88" fmla="*/ 320 w 2916"/>
                <a:gd name="T89" fmla="*/ 1775 h 3254"/>
                <a:gd name="T90" fmla="*/ 398 w 2916"/>
                <a:gd name="T91" fmla="*/ 1487 h 3254"/>
                <a:gd name="T92" fmla="*/ 456 w 2916"/>
                <a:gd name="T93" fmla="*/ 1275 h 3254"/>
                <a:gd name="T94" fmla="*/ 505 w 2916"/>
                <a:gd name="T95" fmla="*/ 1121 h 3254"/>
                <a:gd name="T96" fmla="*/ 623 w 2916"/>
                <a:gd name="T97" fmla="*/ 996 h 3254"/>
                <a:gd name="T98" fmla="*/ 783 w 2916"/>
                <a:gd name="T99" fmla="*/ 955 h 3254"/>
                <a:gd name="T100" fmla="*/ 1111 w 2916"/>
                <a:gd name="T101" fmla="*/ 761 h 3254"/>
                <a:gd name="T102" fmla="*/ 749 w 2916"/>
                <a:gd name="T103" fmla="*/ 668 h 3254"/>
                <a:gd name="T104" fmla="*/ 479 w 2916"/>
                <a:gd name="T105" fmla="*/ 521 h 3254"/>
                <a:gd name="T106" fmla="*/ 289 w 2916"/>
                <a:gd name="T107" fmla="*/ 353 h 3254"/>
                <a:gd name="T108" fmla="*/ 166 w 2916"/>
                <a:gd name="T109" fmla="*/ 190 h 3254"/>
                <a:gd name="T110" fmla="*/ 99 w 2916"/>
                <a:gd name="T111" fmla="*/ 63 h 3254"/>
                <a:gd name="T112" fmla="*/ 76 w 2916"/>
                <a:gd name="T113" fmla="*/ 2 h 3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16" h="3254">
                  <a:moveTo>
                    <a:pt x="1458" y="1141"/>
                  </a:moveTo>
                  <a:lnTo>
                    <a:pt x="1383" y="1143"/>
                  </a:lnTo>
                  <a:lnTo>
                    <a:pt x="1309" y="1152"/>
                  </a:lnTo>
                  <a:lnTo>
                    <a:pt x="1238" y="1167"/>
                  </a:lnTo>
                  <a:lnTo>
                    <a:pt x="1168" y="1187"/>
                  </a:lnTo>
                  <a:lnTo>
                    <a:pt x="1101" y="1212"/>
                  </a:lnTo>
                  <a:lnTo>
                    <a:pt x="1036" y="1242"/>
                  </a:lnTo>
                  <a:lnTo>
                    <a:pt x="974" y="1276"/>
                  </a:lnTo>
                  <a:lnTo>
                    <a:pt x="916" y="1316"/>
                  </a:lnTo>
                  <a:lnTo>
                    <a:pt x="861" y="1359"/>
                  </a:lnTo>
                  <a:lnTo>
                    <a:pt x="809" y="1406"/>
                  </a:lnTo>
                  <a:lnTo>
                    <a:pt x="761" y="1458"/>
                  </a:lnTo>
                  <a:lnTo>
                    <a:pt x="718" y="1512"/>
                  </a:lnTo>
                  <a:lnTo>
                    <a:pt x="678" y="1570"/>
                  </a:lnTo>
                  <a:lnTo>
                    <a:pt x="644" y="1632"/>
                  </a:lnTo>
                  <a:lnTo>
                    <a:pt x="613" y="1695"/>
                  </a:lnTo>
                  <a:lnTo>
                    <a:pt x="588" y="1762"/>
                  </a:lnTo>
                  <a:lnTo>
                    <a:pt x="567" y="1830"/>
                  </a:lnTo>
                  <a:lnTo>
                    <a:pt x="553" y="1901"/>
                  </a:lnTo>
                  <a:lnTo>
                    <a:pt x="544" y="1975"/>
                  </a:lnTo>
                  <a:lnTo>
                    <a:pt x="541" y="2049"/>
                  </a:lnTo>
                  <a:lnTo>
                    <a:pt x="544" y="2124"/>
                  </a:lnTo>
                  <a:lnTo>
                    <a:pt x="553" y="2196"/>
                  </a:lnTo>
                  <a:lnTo>
                    <a:pt x="567" y="2267"/>
                  </a:lnTo>
                  <a:lnTo>
                    <a:pt x="588" y="2336"/>
                  </a:lnTo>
                  <a:lnTo>
                    <a:pt x="613" y="2402"/>
                  </a:lnTo>
                  <a:lnTo>
                    <a:pt x="644" y="2467"/>
                  </a:lnTo>
                  <a:lnTo>
                    <a:pt x="678" y="2528"/>
                  </a:lnTo>
                  <a:lnTo>
                    <a:pt x="718" y="2585"/>
                  </a:lnTo>
                  <a:lnTo>
                    <a:pt x="761" y="2641"/>
                  </a:lnTo>
                  <a:lnTo>
                    <a:pt x="809" y="2691"/>
                  </a:lnTo>
                  <a:lnTo>
                    <a:pt x="861" y="2739"/>
                  </a:lnTo>
                  <a:lnTo>
                    <a:pt x="916" y="2782"/>
                  </a:lnTo>
                  <a:lnTo>
                    <a:pt x="974" y="2821"/>
                  </a:lnTo>
                  <a:lnTo>
                    <a:pt x="1036" y="2856"/>
                  </a:lnTo>
                  <a:lnTo>
                    <a:pt x="1101" y="2886"/>
                  </a:lnTo>
                  <a:lnTo>
                    <a:pt x="1168" y="2911"/>
                  </a:lnTo>
                  <a:lnTo>
                    <a:pt x="1238" y="2932"/>
                  </a:lnTo>
                  <a:lnTo>
                    <a:pt x="1309" y="2946"/>
                  </a:lnTo>
                  <a:lnTo>
                    <a:pt x="1383" y="2955"/>
                  </a:lnTo>
                  <a:lnTo>
                    <a:pt x="1458" y="2958"/>
                  </a:lnTo>
                  <a:lnTo>
                    <a:pt x="1533" y="2955"/>
                  </a:lnTo>
                  <a:lnTo>
                    <a:pt x="1606" y="2946"/>
                  </a:lnTo>
                  <a:lnTo>
                    <a:pt x="1679" y="2932"/>
                  </a:lnTo>
                  <a:lnTo>
                    <a:pt x="1748" y="2911"/>
                  </a:lnTo>
                  <a:lnTo>
                    <a:pt x="1815" y="2886"/>
                  </a:lnTo>
                  <a:lnTo>
                    <a:pt x="1879" y="2856"/>
                  </a:lnTo>
                  <a:lnTo>
                    <a:pt x="1941" y="2821"/>
                  </a:lnTo>
                  <a:lnTo>
                    <a:pt x="2000" y="2782"/>
                  </a:lnTo>
                  <a:lnTo>
                    <a:pt x="2054" y="2739"/>
                  </a:lnTo>
                  <a:lnTo>
                    <a:pt x="2107" y="2691"/>
                  </a:lnTo>
                  <a:lnTo>
                    <a:pt x="2154" y="2641"/>
                  </a:lnTo>
                  <a:lnTo>
                    <a:pt x="2198" y="2585"/>
                  </a:lnTo>
                  <a:lnTo>
                    <a:pt x="2238" y="2528"/>
                  </a:lnTo>
                  <a:lnTo>
                    <a:pt x="2273" y="2467"/>
                  </a:lnTo>
                  <a:lnTo>
                    <a:pt x="2303" y="2402"/>
                  </a:lnTo>
                  <a:lnTo>
                    <a:pt x="2328" y="2336"/>
                  </a:lnTo>
                  <a:lnTo>
                    <a:pt x="2348" y="2267"/>
                  </a:lnTo>
                  <a:lnTo>
                    <a:pt x="2363" y="2196"/>
                  </a:lnTo>
                  <a:lnTo>
                    <a:pt x="2373" y="2124"/>
                  </a:lnTo>
                  <a:lnTo>
                    <a:pt x="2376" y="2049"/>
                  </a:lnTo>
                  <a:lnTo>
                    <a:pt x="2373" y="1975"/>
                  </a:lnTo>
                  <a:lnTo>
                    <a:pt x="2363" y="1901"/>
                  </a:lnTo>
                  <a:lnTo>
                    <a:pt x="2348" y="1830"/>
                  </a:lnTo>
                  <a:lnTo>
                    <a:pt x="2328" y="1762"/>
                  </a:lnTo>
                  <a:lnTo>
                    <a:pt x="2303" y="1695"/>
                  </a:lnTo>
                  <a:lnTo>
                    <a:pt x="2273" y="1632"/>
                  </a:lnTo>
                  <a:lnTo>
                    <a:pt x="2238" y="1570"/>
                  </a:lnTo>
                  <a:lnTo>
                    <a:pt x="2198" y="1512"/>
                  </a:lnTo>
                  <a:lnTo>
                    <a:pt x="2154" y="1458"/>
                  </a:lnTo>
                  <a:lnTo>
                    <a:pt x="2107" y="1406"/>
                  </a:lnTo>
                  <a:lnTo>
                    <a:pt x="2054" y="1359"/>
                  </a:lnTo>
                  <a:lnTo>
                    <a:pt x="2000" y="1316"/>
                  </a:lnTo>
                  <a:lnTo>
                    <a:pt x="1941" y="1276"/>
                  </a:lnTo>
                  <a:lnTo>
                    <a:pt x="1879" y="1242"/>
                  </a:lnTo>
                  <a:lnTo>
                    <a:pt x="1815" y="1212"/>
                  </a:lnTo>
                  <a:lnTo>
                    <a:pt x="1748" y="1187"/>
                  </a:lnTo>
                  <a:lnTo>
                    <a:pt x="1679" y="1167"/>
                  </a:lnTo>
                  <a:lnTo>
                    <a:pt x="1606" y="1152"/>
                  </a:lnTo>
                  <a:lnTo>
                    <a:pt x="1533" y="1143"/>
                  </a:lnTo>
                  <a:lnTo>
                    <a:pt x="1458" y="1141"/>
                  </a:lnTo>
                  <a:close/>
                  <a:moveTo>
                    <a:pt x="75" y="0"/>
                  </a:moveTo>
                  <a:lnTo>
                    <a:pt x="2779" y="0"/>
                  </a:lnTo>
                  <a:lnTo>
                    <a:pt x="2778" y="2"/>
                  </a:lnTo>
                  <a:lnTo>
                    <a:pt x="2776" y="8"/>
                  </a:lnTo>
                  <a:lnTo>
                    <a:pt x="2771" y="18"/>
                  </a:lnTo>
                  <a:lnTo>
                    <a:pt x="2765" y="31"/>
                  </a:lnTo>
                  <a:lnTo>
                    <a:pt x="2758" y="48"/>
                  </a:lnTo>
                  <a:lnTo>
                    <a:pt x="2747" y="68"/>
                  </a:lnTo>
                  <a:lnTo>
                    <a:pt x="2736" y="90"/>
                  </a:lnTo>
                  <a:lnTo>
                    <a:pt x="2721" y="115"/>
                  </a:lnTo>
                  <a:lnTo>
                    <a:pt x="2705" y="142"/>
                  </a:lnTo>
                  <a:lnTo>
                    <a:pt x="2686" y="172"/>
                  </a:lnTo>
                  <a:lnTo>
                    <a:pt x="2665" y="202"/>
                  </a:lnTo>
                  <a:lnTo>
                    <a:pt x="2641" y="234"/>
                  </a:lnTo>
                  <a:lnTo>
                    <a:pt x="2615" y="267"/>
                  </a:lnTo>
                  <a:lnTo>
                    <a:pt x="2586" y="302"/>
                  </a:lnTo>
                  <a:lnTo>
                    <a:pt x="2554" y="337"/>
                  </a:lnTo>
                  <a:lnTo>
                    <a:pt x="2520" y="372"/>
                  </a:lnTo>
                  <a:lnTo>
                    <a:pt x="2482" y="408"/>
                  </a:lnTo>
                  <a:lnTo>
                    <a:pt x="2441" y="443"/>
                  </a:lnTo>
                  <a:lnTo>
                    <a:pt x="2397" y="478"/>
                  </a:lnTo>
                  <a:lnTo>
                    <a:pt x="2349" y="513"/>
                  </a:lnTo>
                  <a:lnTo>
                    <a:pt x="2299" y="546"/>
                  </a:lnTo>
                  <a:lnTo>
                    <a:pt x="2246" y="578"/>
                  </a:lnTo>
                  <a:lnTo>
                    <a:pt x="2189" y="609"/>
                  </a:lnTo>
                  <a:lnTo>
                    <a:pt x="2128" y="639"/>
                  </a:lnTo>
                  <a:lnTo>
                    <a:pt x="2063" y="666"/>
                  </a:lnTo>
                  <a:lnTo>
                    <a:pt x="1995" y="691"/>
                  </a:lnTo>
                  <a:lnTo>
                    <a:pt x="1922" y="713"/>
                  </a:lnTo>
                  <a:lnTo>
                    <a:pt x="1847" y="733"/>
                  </a:lnTo>
                  <a:lnTo>
                    <a:pt x="1766" y="750"/>
                  </a:lnTo>
                  <a:lnTo>
                    <a:pt x="1682" y="763"/>
                  </a:lnTo>
                  <a:lnTo>
                    <a:pt x="1594" y="774"/>
                  </a:lnTo>
                  <a:lnTo>
                    <a:pt x="1594" y="955"/>
                  </a:lnTo>
                  <a:lnTo>
                    <a:pt x="2096" y="955"/>
                  </a:lnTo>
                  <a:lnTo>
                    <a:pt x="2132" y="955"/>
                  </a:lnTo>
                  <a:lnTo>
                    <a:pt x="2167" y="958"/>
                  </a:lnTo>
                  <a:lnTo>
                    <a:pt x="2199" y="964"/>
                  </a:lnTo>
                  <a:lnTo>
                    <a:pt x="2232" y="971"/>
                  </a:lnTo>
                  <a:lnTo>
                    <a:pt x="2263" y="983"/>
                  </a:lnTo>
                  <a:lnTo>
                    <a:pt x="2293" y="996"/>
                  </a:lnTo>
                  <a:lnTo>
                    <a:pt x="2320" y="1014"/>
                  </a:lnTo>
                  <a:lnTo>
                    <a:pt x="2346" y="1035"/>
                  </a:lnTo>
                  <a:lnTo>
                    <a:pt x="2370" y="1060"/>
                  </a:lnTo>
                  <a:lnTo>
                    <a:pt x="2391" y="1088"/>
                  </a:lnTo>
                  <a:lnTo>
                    <a:pt x="2410" y="1121"/>
                  </a:lnTo>
                  <a:lnTo>
                    <a:pt x="2427" y="1159"/>
                  </a:lnTo>
                  <a:lnTo>
                    <a:pt x="2440" y="1201"/>
                  </a:lnTo>
                  <a:lnTo>
                    <a:pt x="2445" y="1221"/>
                  </a:lnTo>
                  <a:lnTo>
                    <a:pt x="2452" y="1245"/>
                  </a:lnTo>
                  <a:lnTo>
                    <a:pt x="2460" y="1275"/>
                  </a:lnTo>
                  <a:lnTo>
                    <a:pt x="2469" y="1309"/>
                  </a:lnTo>
                  <a:lnTo>
                    <a:pt x="2480" y="1348"/>
                  </a:lnTo>
                  <a:lnTo>
                    <a:pt x="2491" y="1390"/>
                  </a:lnTo>
                  <a:lnTo>
                    <a:pt x="2504" y="1437"/>
                  </a:lnTo>
                  <a:lnTo>
                    <a:pt x="2517" y="1487"/>
                  </a:lnTo>
                  <a:lnTo>
                    <a:pt x="2531" y="1539"/>
                  </a:lnTo>
                  <a:lnTo>
                    <a:pt x="2547" y="1595"/>
                  </a:lnTo>
                  <a:lnTo>
                    <a:pt x="2563" y="1654"/>
                  </a:lnTo>
                  <a:lnTo>
                    <a:pt x="2578" y="1714"/>
                  </a:lnTo>
                  <a:lnTo>
                    <a:pt x="2595" y="1775"/>
                  </a:lnTo>
                  <a:lnTo>
                    <a:pt x="2612" y="1839"/>
                  </a:lnTo>
                  <a:lnTo>
                    <a:pt x="2630" y="1903"/>
                  </a:lnTo>
                  <a:lnTo>
                    <a:pt x="2648" y="1969"/>
                  </a:lnTo>
                  <a:lnTo>
                    <a:pt x="2665" y="2034"/>
                  </a:lnTo>
                  <a:lnTo>
                    <a:pt x="2682" y="2100"/>
                  </a:lnTo>
                  <a:lnTo>
                    <a:pt x="2700" y="2165"/>
                  </a:lnTo>
                  <a:lnTo>
                    <a:pt x="2718" y="2230"/>
                  </a:lnTo>
                  <a:lnTo>
                    <a:pt x="2735" y="2293"/>
                  </a:lnTo>
                  <a:lnTo>
                    <a:pt x="2753" y="2356"/>
                  </a:lnTo>
                  <a:lnTo>
                    <a:pt x="2768" y="2417"/>
                  </a:lnTo>
                  <a:lnTo>
                    <a:pt x="2784" y="2476"/>
                  </a:lnTo>
                  <a:lnTo>
                    <a:pt x="2800" y="2532"/>
                  </a:lnTo>
                  <a:lnTo>
                    <a:pt x="2815" y="2586"/>
                  </a:lnTo>
                  <a:lnTo>
                    <a:pt x="2828" y="2637"/>
                  </a:lnTo>
                  <a:lnTo>
                    <a:pt x="2842" y="2685"/>
                  </a:lnTo>
                  <a:lnTo>
                    <a:pt x="2853" y="2730"/>
                  </a:lnTo>
                  <a:lnTo>
                    <a:pt x="2865" y="2771"/>
                  </a:lnTo>
                  <a:lnTo>
                    <a:pt x="2874" y="2807"/>
                  </a:lnTo>
                  <a:lnTo>
                    <a:pt x="2883" y="2838"/>
                  </a:lnTo>
                  <a:lnTo>
                    <a:pt x="2890" y="2864"/>
                  </a:lnTo>
                  <a:lnTo>
                    <a:pt x="2896" y="2886"/>
                  </a:lnTo>
                  <a:lnTo>
                    <a:pt x="2901" y="2902"/>
                  </a:lnTo>
                  <a:lnTo>
                    <a:pt x="2904" y="2912"/>
                  </a:lnTo>
                  <a:lnTo>
                    <a:pt x="2909" y="2931"/>
                  </a:lnTo>
                  <a:lnTo>
                    <a:pt x="2912" y="2950"/>
                  </a:lnTo>
                  <a:lnTo>
                    <a:pt x="2915" y="2970"/>
                  </a:lnTo>
                  <a:lnTo>
                    <a:pt x="2916" y="2990"/>
                  </a:lnTo>
                  <a:lnTo>
                    <a:pt x="2915" y="3010"/>
                  </a:lnTo>
                  <a:lnTo>
                    <a:pt x="2912" y="3029"/>
                  </a:lnTo>
                  <a:lnTo>
                    <a:pt x="2907" y="3048"/>
                  </a:lnTo>
                  <a:lnTo>
                    <a:pt x="2899" y="3066"/>
                  </a:lnTo>
                  <a:lnTo>
                    <a:pt x="2888" y="3081"/>
                  </a:lnTo>
                  <a:lnTo>
                    <a:pt x="2874" y="3097"/>
                  </a:lnTo>
                  <a:lnTo>
                    <a:pt x="2858" y="3111"/>
                  </a:lnTo>
                  <a:lnTo>
                    <a:pt x="2838" y="3122"/>
                  </a:lnTo>
                  <a:lnTo>
                    <a:pt x="2813" y="3131"/>
                  </a:lnTo>
                  <a:lnTo>
                    <a:pt x="2785" y="3138"/>
                  </a:lnTo>
                  <a:lnTo>
                    <a:pt x="2754" y="3142"/>
                  </a:lnTo>
                  <a:lnTo>
                    <a:pt x="2717" y="3144"/>
                  </a:lnTo>
                  <a:lnTo>
                    <a:pt x="2544" y="3144"/>
                  </a:lnTo>
                  <a:lnTo>
                    <a:pt x="2544" y="3254"/>
                  </a:lnTo>
                  <a:lnTo>
                    <a:pt x="346" y="3254"/>
                  </a:lnTo>
                  <a:lnTo>
                    <a:pt x="346" y="3144"/>
                  </a:lnTo>
                  <a:lnTo>
                    <a:pt x="198" y="3144"/>
                  </a:lnTo>
                  <a:lnTo>
                    <a:pt x="162" y="3142"/>
                  </a:lnTo>
                  <a:lnTo>
                    <a:pt x="130" y="3138"/>
                  </a:lnTo>
                  <a:lnTo>
                    <a:pt x="102" y="3131"/>
                  </a:lnTo>
                  <a:lnTo>
                    <a:pt x="78" y="3122"/>
                  </a:lnTo>
                  <a:lnTo>
                    <a:pt x="58" y="3111"/>
                  </a:lnTo>
                  <a:lnTo>
                    <a:pt x="41" y="3097"/>
                  </a:lnTo>
                  <a:lnTo>
                    <a:pt x="27" y="3081"/>
                  </a:lnTo>
                  <a:lnTo>
                    <a:pt x="17" y="3066"/>
                  </a:lnTo>
                  <a:lnTo>
                    <a:pt x="8" y="3048"/>
                  </a:lnTo>
                  <a:lnTo>
                    <a:pt x="3" y="3029"/>
                  </a:lnTo>
                  <a:lnTo>
                    <a:pt x="0" y="3010"/>
                  </a:lnTo>
                  <a:lnTo>
                    <a:pt x="0" y="2990"/>
                  </a:lnTo>
                  <a:lnTo>
                    <a:pt x="0" y="2970"/>
                  </a:lnTo>
                  <a:lnTo>
                    <a:pt x="3" y="2950"/>
                  </a:lnTo>
                  <a:lnTo>
                    <a:pt x="7" y="2931"/>
                  </a:lnTo>
                  <a:lnTo>
                    <a:pt x="12" y="2912"/>
                  </a:lnTo>
                  <a:lnTo>
                    <a:pt x="15" y="2902"/>
                  </a:lnTo>
                  <a:lnTo>
                    <a:pt x="19" y="2886"/>
                  </a:lnTo>
                  <a:lnTo>
                    <a:pt x="25" y="2864"/>
                  </a:lnTo>
                  <a:lnTo>
                    <a:pt x="33" y="2838"/>
                  </a:lnTo>
                  <a:lnTo>
                    <a:pt x="41" y="2807"/>
                  </a:lnTo>
                  <a:lnTo>
                    <a:pt x="50" y="2771"/>
                  </a:lnTo>
                  <a:lnTo>
                    <a:pt x="62" y="2730"/>
                  </a:lnTo>
                  <a:lnTo>
                    <a:pt x="73" y="2685"/>
                  </a:lnTo>
                  <a:lnTo>
                    <a:pt x="87" y="2637"/>
                  </a:lnTo>
                  <a:lnTo>
                    <a:pt x="101" y="2586"/>
                  </a:lnTo>
                  <a:lnTo>
                    <a:pt x="115" y="2532"/>
                  </a:lnTo>
                  <a:lnTo>
                    <a:pt x="131" y="2476"/>
                  </a:lnTo>
                  <a:lnTo>
                    <a:pt x="147" y="2417"/>
                  </a:lnTo>
                  <a:lnTo>
                    <a:pt x="164" y="2356"/>
                  </a:lnTo>
                  <a:lnTo>
                    <a:pt x="181" y="2293"/>
                  </a:lnTo>
                  <a:lnTo>
                    <a:pt x="197" y="2230"/>
                  </a:lnTo>
                  <a:lnTo>
                    <a:pt x="215" y="2165"/>
                  </a:lnTo>
                  <a:lnTo>
                    <a:pt x="233" y="2100"/>
                  </a:lnTo>
                  <a:lnTo>
                    <a:pt x="250" y="2034"/>
                  </a:lnTo>
                  <a:lnTo>
                    <a:pt x="268" y="1969"/>
                  </a:lnTo>
                  <a:lnTo>
                    <a:pt x="286" y="1903"/>
                  </a:lnTo>
                  <a:lnTo>
                    <a:pt x="303" y="1839"/>
                  </a:lnTo>
                  <a:lnTo>
                    <a:pt x="320" y="1775"/>
                  </a:lnTo>
                  <a:lnTo>
                    <a:pt x="337" y="1714"/>
                  </a:lnTo>
                  <a:lnTo>
                    <a:pt x="353" y="1654"/>
                  </a:lnTo>
                  <a:lnTo>
                    <a:pt x="368" y="1595"/>
                  </a:lnTo>
                  <a:lnTo>
                    <a:pt x="384" y="1539"/>
                  </a:lnTo>
                  <a:lnTo>
                    <a:pt x="398" y="1487"/>
                  </a:lnTo>
                  <a:lnTo>
                    <a:pt x="412" y="1437"/>
                  </a:lnTo>
                  <a:lnTo>
                    <a:pt x="424" y="1390"/>
                  </a:lnTo>
                  <a:lnTo>
                    <a:pt x="436" y="1348"/>
                  </a:lnTo>
                  <a:lnTo>
                    <a:pt x="446" y="1309"/>
                  </a:lnTo>
                  <a:lnTo>
                    <a:pt x="456" y="1275"/>
                  </a:lnTo>
                  <a:lnTo>
                    <a:pt x="463" y="1245"/>
                  </a:lnTo>
                  <a:lnTo>
                    <a:pt x="470" y="1221"/>
                  </a:lnTo>
                  <a:lnTo>
                    <a:pt x="476" y="1201"/>
                  </a:lnTo>
                  <a:lnTo>
                    <a:pt x="488" y="1159"/>
                  </a:lnTo>
                  <a:lnTo>
                    <a:pt x="505" y="1121"/>
                  </a:lnTo>
                  <a:lnTo>
                    <a:pt x="524" y="1088"/>
                  </a:lnTo>
                  <a:lnTo>
                    <a:pt x="546" y="1060"/>
                  </a:lnTo>
                  <a:lnTo>
                    <a:pt x="569" y="1035"/>
                  </a:lnTo>
                  <a:lnTo>
                    <a:pt x="595" y="1014"/>
                  </a:lnTo>
                  <a:lnTo>
                    <a:pt x="623" y="996"/>
                  </a:lnTo>
                  <a:lnTo>
                    <a:pt x="652" y="983"/>
                  </a:lnTo>
                  <a:lnTo>
                    <a:pt x="683" y="971"/>
                  </a:lnTo>
                  <a:lnTo>
                    <a:pt x="716" y="964"/>
                  </a:lnTo>
                  <a:lnTo>
                    <a:pt x="750" y="958"/>
                  </a:lnTo>
                  <a:lnTo>
                    <a:pt x="783" y="955"/>
                  </a:lnTo>
                  <a:lnTo>
                    <a:pt x="819" y="955"/>
                  </a:lnTo>
                  <a:lnTo>
                    <a:pt x="1285" y="955"/>
                  </a:lnTo>
                  <a:lnTo>
                    <a:pt x="1285" y="778"/>
                  </a:lnTo>
                  <a:lnTo>
                    <a:pt x="1196" y="772"/>
                  </a:lnTo>
                  <a:lnTo>
                    <a:pt x="1111" y="761"/>
                  </a:lnTo>
                  <a:lnTo>
                    <a:pt x="1031" y="748"/>
                  </a:lnTo>
                  <a:lnTo>
                    <a:pt x="954" y="732"/>
                  </a:lnTo>
                  <a:lnTo>
                    <a:pt x="882" y="712"/>
                  </a:lnTo>
                  <a:lnTo>
                    <a:pt x="814" y="692"/>
                  </a:lnTo>
                  <a:lnTo>
                    <a:pt x="749" y="668"/>
                  </a:lnTo>
                  <a:lnTo>
                    <a:pt x="688" y="642"/>
                  </a:lnTo>
                  <a:lnTo>
                    <a:pt x="631" y="614"/>
                  </a:lnTo>
                  <a:lnTo>
                    <a:pt x="576" y="584"/>
                  </a:lnTo>
                  <a:lnTo>
                    <a:pt x="526" y="553"/>
                  </a:lnTo>
                  <a:lnTo>
                    <a:pt x="479" y="521"/>
                  </a:lnTo>
                  <a:lnTo>
                    <a:pt x="435" y="489"/>
                  </a:lnTo>
                  <a:lnTo>
                    <a:pt x="394" y="454"/>
                  </a:lnTo>
                  <a:lnTo>
                    <a:pt x="356" y="421"/>
                  </a:lnTo>
                  <a:lnTo>
                    <a:pt x="320" y="387"/>
                  </a:lnTo>
                  <a:lnTo>
                    <a:pt x="289" y="353"/>
                  </a:lnTo>
                  <a:lnTo>
                    <a:pt x="259" y="318"/>
                  </a:lnTo>
                  <a:lnTo>
                    <a:pt x="232" y="285"/>
                  </a:lnTo>
                  <a:lnTo>
                    <a:pt x="208" y="253"/>
                  </a:lnTo>
                  <a:lnTo>
                    <a:pt x="186" y="220"/>
                  </a:lnTo>
                  <a:lnTo>
                    <a:pt x="166" y="190"/>
                  </a:lnTo>
                  <a:lnTo>
                    <a:pt x="148" y="161"/>
                  </a:lnTo>
                  <a:lnTo>
                    <a:pt x="133" y="133"/>
                  </a:lnTo>
                  <a:lnTo>
                    <a:pt x="120" y="108"/>
                  </a:lnTo>
                  <a:lnTo>
                    <a:pt x="108" y="84"/>
                  </a:lnTo>
                  <a:lnTo>
                    <a:pt x="99" y="63"/>
                  </a:lnTo>
                  <a:lnTo>
                    <a:pt x="91" y="45"/>
                  </a:lnTo>
                  <a:lnTo>
                    <a:pt x="85" y="29"/>
                  </a:lnTo>
                  <a:lnTo>
                    <a:pt x="80" y="17"/>
                  </a:lnTo>
                  <a:lnTo>
                    <a:pt x="77" y="7"/>
                  </a:lnTo>
                  <a:lnTo>
                    <a:pt x="76" y="2"/>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33"/>
            <p:cNvSpPr>
              <a:spLocks/>
            </p:cNvSpPr>
            <p:nvPr/>
          </p:nvSpPr>
          <p:spPr bwMode="auto">
            <a:xfrm>
              <a:off x="3199" y="486"/>
              <a:ext cx="10" cy="8"/>
            </a:xfrm>
            <a:custGeom>
              <a:avLst/>
              <a:gdLst>
                <a:gd name="T0" fmla="*/ 28 w 122"/>
                <a:gd name="T1" fmla="*/ 0 h 104"/>
                <a:gd name="T2" fmla="*/ 122 w 122"/>
                <a:gd name="T3" fmla="*/ 65 h 104"/>
                <a:gd name="T4" fmla="*/ 107 w 122"/>
                <a:gd name="T5" fmla="*/ 84 h 104"/>
                <a:gd name="T6" fmla="*/ 93 w 122"/>
                <a:gd name="T7" fmla="*/ 104 h 104"/>
                <a:gd name="T8" fmla="*/ 0 w 122"/>
                <a:gd name="T9" fmla="*/ 38 h 104"/>
                <a:gd name="T10" fmla="*/ 28 w 122"/>
                <a:gd name="T11" fmla="*/ 0 h 104"/>
              </a:gdLst>
              <a:ahLst/>
              <a:cxnLst>
                <a:cxn ang="0">
                  <a:pos x="T0" y="T1"/>
                </a:cxn>
                <a:cxn ang="0">
                  <a:pos x="T2" y="T3"/>
                </a:cxn>
                <a:cxn ang="0">
                  <a:pos x="T4" y="T5"/>
                </a:cxn>
                <a:cxn ang="0">
                  <a:pos x="T6" y="T7"/>
                </a:cxn>
                <a:cxn ang="0">
                  <a:pos x="T8" y="T9"/>
                </a:cxn>
                <a:cxn ang="0">
                  <a:pos x="T10" y="T11"/>
                </a:cxn>
              </a:cxnLst>
              <a:rect l="0" t="0" r="r" b="b"/>
              <a:pathLst>
                <a:path w="122" h="104">
                  <a:moveTo>
                    <a:pt x="28" y="0"/>
                  </a:moveTo>
                  <a:lnTo>
                    <a:pt x="122" y="65"/>
                  </a:lnTo>
                  <a:lnTo>
                    <a:pt x="107" y="84"/>
                  </a:lnTo>
                  <a:lnTo>
                    <a:pt x="93" y="104"/>
                  </a:lnTo>
                  <a:lnTo>
                    <a:pt x="0" y="38"/>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34"/>
            <p:cNvSpPr>
              <a:spLocks/>
            </p:cNvSpPr>
            <p:nvPr/>
          </p:nvSpPr>
          <p:spPr bwMode="auto">
            <a:xfrm>
              <a:off x="3221" y="467"/>
              <a:ext cx="8" cy="10"/>
            </a:xfrm>
            <a:custGeom>
              <a:avLst/>
              <a:gdLst>
                <a:gd name="T0" fmla="*/ 43 w 94"/>
                <a:gd name="T1" fmla="*/ 0 h 125"/>
                <a:gd name="T2" fmla="*/ 94 w 94"/>
                <a:gd name="T3" fmla="*/ 103 h 125"/>
                <a:gd name="T4" fmla="*/ 73 w 94"/>
                <a:gd name="T5" fmla="*/ 113 h 125"/>
                <a:gd name="T6" fmla="*/ 52 w 94"/>
                <a:gd name="T7" fmla="*/ 125 h 125"/>
                <a:gd name="T8" fmla="*/ 0 w 94"/>
                <a:gd name="T9" fmla="*/ 20 h 125"/>
                <a:gd name="T10" fmla="*/ 43 w 94"/>
                <a:gd name="T11" fmla="*/ 0 h 125"/>
              </a:gdLst>
              <a:ahLst/>
              <a:cxnLst>
                <a:cxn ang="0">
                  <a:pos x="T0" y="T1"/>
                </a:cxn>
                <a:cxn ang="0">
                  <a:pos x="T2" y="T3"/>
                </a:cxn>
                <a:cxn ang="0">
                  <a:pos x="T4" y="T5"/>
                </a:cxn>
                <a:cxn ang="0">
                  <a:pos x="T6" y="T7"/>
                </a:cxn>
                <a:cxn ang="0">
                  <a:pos x="T8" y="T9"/>
                </a:cxn>
                <a:cxn ang="0">
                  <a:pos x="T10" y="T11"/>
                </a:cxn>
              </a:cxnLst>
              <a:rect l="0" t="0" r="r" b="b"/>
              <a:pathLst>
                <a:path w="94" h="125">
                  <a:moveTo>
                    <a:pt x="43" y="0"/>
                  </a:moveTo>
                  <a:lnTo>
                    <a:pt x="94" y="103"/>
                  </a:lnTo>
                  <a:lnTo>
                    <a:pt x="73" y="113"/>
                  </a:lnTo>
                  <a:lnTo>
                    <a:pt x="52" y="125"/>
                  </a:lnTo>
                  <a:lnTo>
                    <a:pt x="0" y="20"/>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35"/>
            <p:cNvSpPr>
              <a:spLocks/>
            </p:cNvSpPr>
            <p:nvPr/>
          </p:nvSpPr>
          <p:spPr bwMode="auto">
            <a:xfrm>
              <a:off x="3189" y="520"/>
              <a:ext cx="9" cy="4"/>
            </a:xfrm>
            <a:custGeom>
              <a:avLst/>
              <a:gdLst>
                <a:gd name="T0" fmla="*/ 0 w 119"/>
                <a:gd name="T1" fmla="*/ 0 h 48"/>
                <a:gd name="T2" fmla="*/ 118 w 119"/>
                <a:gd name="T3" fmla="*/ 0 h 48"/>
                <a:gd name="T4" fmla="*/ 117 w 119"/>
                <a:gd name="T5" fmla="*/ 5 h 48"/>
                <a:gd name="T6" fmla="*/ 117 w 119"/>
                <a:gd name="T7" fmla="*/ 11 h 48"/>
                <a:gd name="T8" fmla="*/ 116 w 119"/>
                <a:gd name="T9" fmla="*/ 16 h 48"/>
                <a:gd name="T10" fmla="*/ 118 w 119"/>
                <a:gd name="T11" fmla="*/ 32 h 48"/>
                <a:gd name="T12" fmla="*/ 119 w 119"/>
                <a:gd name="T13" fmla="*/ 48 h 48"/>
                <a:gd name="T14" fmla="*/ 0 w 119"/>
                <a:gd name="T15" fmla="*/ 48 h 48"/>
                <a:gd name="T16" fmla="*/ 0 w 119"/>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48">
                  <a:moveTo>
                    <a:pt x="0" y="0"/>
                  </a:moveTo>
                  <a:lnTo>
                    <a:pt x="118" y="0"/>
                  </a:lnTo>
                  <a:lnTo>
                    <a:pt x="117" y="5"/>
                  </a:lnTo>
                  <a:lnTo>
                    <a:pt x="117" y="11"/>
                  </a:lnTo>
                  <a:lnTo>
                    <a:pt x="116" y="16"/>
                  </a:lnTo>
                  <a:lnTo>
                    <a:pt x="118" y="32"/>
                  </a:lnTo>
                  <a:lnTo>
                    <a:pt x="119" y="48"/>
                  </a:lnTo>
                  <a:lnTo>
                    <a:pt x="0" y="4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36"/>
            <p:cNvSpPr>
              <a:spLocks/>
            </p:cNvSpPr>
            <p:nvPr/>
          </p:nvSpPr>
          <p:spPr bwMode="auto">
            <a:xfrm>
              <a:off x="3294" y="492"/>
              <a:ext cx="10" cy="8"/>
            </a:xfrm>
            <a:custGeom>
              <a:avLst/>
              <a:gdLst>
                <a:gd name="T0" fmla="*/ 119 w 142"/>
                <a:gd name="T1" fmla="*/ 0 h 106"/>
                <a:gd name="T2" fmla="*/ 142 w 142"/>
                <a:gd name="T3" fmla="*/ 41 h 106"/>
                <a:gd name="T4" fmla="*/ 23 w 142"/>
                <a:gd name="T5" fmla="*/ 106 h 106"/>
                <a:gd name="T6" fmla="*/ 0 w 142"/>
                <a:gd name="T7" fmla="*/ 64 h 106"/>
                <a:gd name="T8" fmla="*/ 119 w 142"/>
                <a:gd name="T9" fmla="*/ 0 h 106"/>
              </a:gdLst>
              <a:ahLst/>
              <a:cxnLst>
                <a:cxn ang="0">
                  <a:pos x="T0" y="T1"/>
                </a:cxn>
                <a:cxn ang="0">
                  <a:pos x="T2" y="T3"/>
                </a:cxn>
                <a:cxn ang="0">
                  <a:pos x="T4" y="T5"/>
                </a:cxn>
                <a:cxn ang="0">
                  <a:pos x="T6" y="T7"/>
                </a:cxn>
                <a:cxn ang="0">
                  <a:pos x="T8" y="T9"/>
                </a:cxn>
              </a:cxnLst>
              <a:rect l="0" t="0" r="r" b="b"/>
              <a:pathLst>
                <a:path w="142" h="106">
                  <a:moveTo>
                    <a:pt x="119" y="0"/>
                  </a:moveTo>
                  <a:lnTo>
                    <a:pt x="142" y="41"/>
                  </a:lnTo>
                  <a:lnTo>
                    <a:pt x="23" y="106"/>
                  </a:lnTo>
                  <a:lnTo>
                    <a:pt x="0" y="64"/>
                  </a:lnTo>
                  <a:lnTo>
                    <a:pt x="1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37"/>
            <p:cNvSpPr>
              <a:spLocks/>
            </p:cNvSpPr>
            <p:nvPr/>
          </p:nvSpPr>
          <p:spPr bwMode="auto">
            <a:xfrm>
              <a:off x="3275" y="469"/>
              <a:ext cx="8" cy="11"/>
            </a:xfrm>
            <a:custGeom>
              <a:avLst/>
              <a:gdLst>
                <a:gd name="T0" fmla="*/ 67 w 108"/>
                <a:gd name="T1" fmla="*/ 0 h 133"/>
                <a:gd name="T2" fmla="*/ 108 w 108"/>
                <a:gd name="T3" fmla="*/ 24 h 133"/>
                <a:gd name="T4" fmla="*/ 42 w 108"/>
                <a:gd name="T5" fmla="*/ 133 h 133"/>
                <a:gd name="T6" fmla="*/ 22 w 108"/>
                <a:gd name="T7" fmla="*/ 120 h 133"/>
                <a:gd name="T8" fmla="*/ 0 w 108"/>
                <a:gd name="T9" fmla="*/ 109 h 133"/>
                <a:gd name="T10" fmla="*/ 67 w 108"/>
                <a:gd name="T11" fmla="*/ 0 h 133"/>
              </a:gdLst>
              <a:ahLst/>
              <a:cxnLst>
                <a:cxn ang="0">
                  <a:pos x="T0" y="T1"/>
                </a:cxn>
                <a:cxn ang="0">
                  <a:pos x="T2" y="T3"/>
                </a:cxn>
                <a:cxn ang="0">
                  <a:pos x="T4" y="T5"/>
                </a:cxn>
                <a:cxn ang="0">
                  <a:pos x="T6" y="T7"/>
                </a:cxn>
                <a:cxn ang="0">
                  <a:pos x="T8" y="T9"/>
                </a:cxn>
                <a:cxn ang="0">
                  <a:pos x="T10" y="T11"/>
                </a:cxn>
              </a:cxnLst>
              <a:rect l="0" t="0" r="r" b="b"/>
              <a:pathLst>
                <a:path w="108" h="133">
                  <a:moveTo>
                    <a:pt x="67" y="0"/>
                  </a:moveTo>
                  <a:lnTo>
                    <a:pt x="108" y="24"/>
                  </a:lnTo>
                  <a:lnTo>
                    <a:pt x="42" y="133"/>
                  </a:lnTo>
                  <a:lnTo>
                    <a:pt x="22" y="120"/>
                  </a:lnTo>
                  <a:lnTo>
                    <a:pt x="0" y="109"/>
                  </a:lnTo>
                  <a:lnTo>
                    <a:pt x="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38"/>
            <p:cNvSpPr>
              <a:spLocks/>
            </p:cNvSpPr>
            <p:nvPr/>
          </p:nvSpPr>
          <p:spPr bwMode="auto">
            <a:xfrm>
              <a:off x="3248" y="462"/>
              <a:ext cx="4" cy="9"/>
            </a:xfrm>
            <a:custGeom>
              <a:avLst/>
              <a:gdLst>
                <a:gd name="T0" fmla="*/ 0 w 48"/>
                <a:gd name="T1" fmla="*/ 0 h 122"/>
                <a:gd name="T2" fmla="*/ 48 w 48"/>
                <a:gd name="T3" fmla="*/ 0 h 122"/>
                <a:gd name="T4" fmla="*/ 48 w 48"/>
                <a:gd name="T5" fmla="*/ 122 h 122"/>
                <a:gd name="T6" fmla="*/ 30 w 48"/>
                <a:gd name="T7" fmla="*/ 119 h 122"/>
                <a:gd name="T8" fmla="*/ 11 w 48"/>
                <a:gd name="T9" fmla="*/ 118 h 122"/>
                <a:gd name="T10" fmla="*/ 8 w 48"/>
                <a:gd name="T11" fmla="*/ 118 h 122"/>
                <a:gd name="T12" fmla="*/ 4 w 48"/>
                <a:gd name="T13" fmla="*/ 118 h 122"/>
                <a:gd name="T14" fmla="*/ 0 w 48"/>
                <a:gd name="T15" fmla="*/ 119 h 122"/>
                <a:gd name="T16" fmla="*/ 0 w 48"/>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22">
                  <a:moveTo>
                    <a:pt x="0" y="0"/>
                  </a:moveTo>
                  <a:lnTo>
                    <a:pt x="48" y="0"/>
                  </a:lnTo>
                  <a:lnTo>
                    <a:pt x="48" y="122"/>
                  </a:lnTo>
                  <a:lnTo>
                    <a:pt x="30" y="119"/>
                  </a:lnTo>
                  <a:lnTo>
                    <a:pt x="11" y="118"/>
                  </a:lnTo>
                  <a:lnTo>
                    <a:pt x="8" y="118"/>
                  </a:lnTo>
                  <a:lnTo>
                    <a:pt x="4" y="118"/>
                  </a:lnTo>
                  <a:lnTo>
                    <a:pt x="0" y="11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39"/>
            <p:cNvSpPr>
              <a:spLocks/>
            </p:cNvSpPr>
            <p:nvPr/>
          </p:nvSpPr>
          <p:spPr bwMode="auto">
            <a:xfrm>
              <a:off x="3271" y="566"/>
              <a:ext cx="8" cy="11"/>
            </a:xfrm>
            <a:custGeom>
              <a:avLst/>
              <a:gdLst>
                <a:gd name="T0" fmla="*/ 41 w 105"/>
                <a:gd name="T1" fmla="*/ 0 h 149"/>
                <a:gd name="T2" fmla="*/ 105 w 105"/>
                <a:gd name="T3" fmla="*/ 128 h 149"/>
                <a:gd name="T4" fmla="*/ 62 w 105"/>
                <a:gd name="T5" fmla="*/ 149 h 149"/>
                <a:gd name="T6" fmla="*/ 0 w 105"/>
                <a:gd name="T7" fmla="*/ 23 h 149"/>
                <a:gd name="T8" fmla="*/ 21 w 105"/>
                <a:gd name="T9" fmla="*/ 12 h 149"/>
                <a:gd name="T10" fmla="*/ 41 w 105"/>
                <a:gd name="T11" fmla="*/ 0 h 149"/>
              </a:gdLst>
              <a:ahLst/>
              <a:cxnLst>
                <a:cxn ang="0">
                  <a:pos x="T0" y="T1"/>
                </a:cxn>
                <a:cxn ang="0">
                  <a:pos x="T2" y="T3"/>
                </a:cxn>
                <a:cxn ang="0">
                  <a:pos x="T4" y="T5"/>
                </a:cxn>
                <a:cxn ang="0">
                  <a:pos x="T6" y="T7"/>
                </a:cxn>
                <a:cxn ang="0">
                  <a:pos x="T8" y="T9"/>
                </a:cxn>
                <a:cxn ang="0">
                  <a:pos x="T10" y="T11"/>
                </a:cxn>
              </a:cxnLst>
              <a:rect l="0" t="0" r="r" b="b"/>
              <a:pathLst>
                <a:path w="105" h="149">
                  <a:moveTo>
                    <a:pt x="41" y="0"/>
                  </a:moveTo>
                  <a:lnTo>
                    <a:pt x="105" y="128"/>
                  </a:lnTo>
                  <a:lnTo>
                    <a:pt x="62" y="149"/>
                  </a:lnTo>
                  <a:lnTo>
                    <a:pt x="0" y="23"/>
                  </a:lnTo>
                  <a:lnTo>
                    <a:pt x="21" y="12"/>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40"/>
            <p:cNvSpPr>
              <a:spLocks/>
            </p:cNvSpPr>
            <p:nvPr/>
          </p:nvSpPr>
          <p:spPr bwMode="auto">
            <a:xfrm>
              <a:off x="3290" y="549"/>
              <a:ext cx="11" cy="10"/>
            </a:xfrm>
            <a:custGeom>
              <a:avLst/>
              <a:gdLst>
                <a:gd name="T0" fmla="*/ 29 w 145"/>
                <a:gd name="T1" fmla="*/ 0 h 120"/>
                <a:gd name="T2" fmla="*/ 145 w 145"/>
                <a:gd name="T3" fmla="*/ 82 h 120"/>
                <a:gd name="T4" fmla="*/ 118 w 145"/>
                <a:gd name="T5" fmla="*/ 120 h 120"/>
                <a:gd name="T6" fmla="*/ 0 w 145"/>
                <a:gd name="T7" fmla="*/ 37 h 120"/>
                <a:gd name="T8" fmla="*/ 15 w 145"/>
                <a:gd name="T9" fmla="*/ 19 h 120"/>
                <a:gd name="T10" fmla="*/ 29 w 145"/>
                <a:gd name="T11" fmla="*/ 0 h 120"/>
              </a:gdLst>
              <a:ahLst/>
              <a:cxnLst>
                <a:cxn ang="0">
                  <a:pos x="T0" y="T1"/>
                </a:cxn>
                <a:cxn ang="0">
                  <a:pos x="T2" y="T3"/>
                </a:cxn>
                <a:cxn ang="0">
                  <a:pos x="T4" y="T5"/>
                </a:cxn>
                <a:cxn ang="0">
                  <a:pos x="T6" y="T7"/>
                </a:cxn>
                <a:cxn ang="0">
                  <a:pos x="T8" y="T9"/>
                </a:cxn>
                <a:cxn ang="0">
                  <a:pos x="T10" y="T11"/>
                </a:cxn>
              </a:cxnLst>
              <a:rect l="0" t="0" r="r" b="b"/>
              <a:pathLst>
                <a:path w="145" h="120">
                  <a:moveTo>
                    <a:pt x="29" y="0"/>
                  </a:moveTo>
                  <a:lnTo>
                    <a:pt x="145" y="82"/>
                  </a:lnTo>
                  <a:lnTo>
                    <a:pt x="118" y="120"/>
                  </a:lnTo>
                  <a:lnTo>
                    <a:pt x="0" y="37"/>
                  </a:lnTo>
                  <a:lnTo>
                    <a:pt x="15" y="1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41"/>
            <p:cNvSpPr>
              <a:spLocks/>
            </p:cNvSpPr>
            <p:nvPr/>
          </p:nvSpPr>
          <p:spPr bwMode="auto">
            <a:xfrm>
              <a:off x="3300" y="520"/>
              <a:ext cx="11" cy="4"/>
            </a:xfrm>
            <a:custGeom>
              <a:avLst/>
              <a:gdLst>
                <a:gd name="T0" fmla="*/ 2 w 142"/>
                <a:gd name="T1" fmla="*/ 0 h 48"/>
                <a:gd name="T2" fmla="*/ 142 w 142"/>
                <a:gd name="T3" fmla="*/ 0 h 48"/>
                <a:gd name="T4" fmla="*/ 142 w 142"/>
                <a:gd name="T5" fmla="*/ 48 h 48"/>
                <a:gd name="T6" fmla="*/ 0 w 142"/>
                <a:gd name="T7" fmla="*/ 48 h 48"/>
                <a:gd name="T8" fmla="*/ 2 w 142"/>
                <a:gd name="T9" fmla="*/ 32 h 48"/>
                <a:gd name="T10" fmla="*/ 3 w 142"/>
                <a:gd name="T11" fmla="*/ 16 h 48"/>
                <a:gd name="T12" fmla="*/ 3 w 142"/>
                <a:gd name="T13" fmla="*/ 11 h 48"/>
                <a:gd name="T14" fmla="*/ 2 w 142"/>
                <a:gd name="T15" fmla="*/ 5 h 48"/>
                <a:gd name="T16" fmla="*/ 2 w 142"/>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48">
                  <a:moveTo>
                    <a:pt x="2" y="0"/>
                  </a:moveTo>
                  <a:lnTo>
                    <a:pt x="142" y="0"/>
                  </a:lnTo>
                  <a:lnTo>
                    <a:pt x="142" y="48"/>
                  </a:lnTo>
                  <a:lnTo>
                    <a:pt x="0" y="48"/>
                  </a:lnTo>
                  <a:lnTo>
                    <a:pt x="2" y="32"/>
                  </a:lnTo>
                  <a:lnTo>
                    <a:pt x="3" y="16"/>
                  </a:lnTo>
                  <a:lnTo>
                    <a:pt x="3" y="11"/>
                  </a:lnTo>
                  <a:lnTo>
                    <a:pt x="2" y="5"/>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42"/>
            <p:cNvSpPr>
              <a:spLocks/>
            </p:cNvSpPr>
            <p:nvPr/>
          </p:nvSpPr>
          <p:spPr bwMode="auto">
            <a:xfrm>
              <a:off x="3248" y="572"/>
              <a:ext cx="4" cy="11"/>
            </a:xfrm>
            <a:custGeom>
              <a:avLst/>
              <a:gdLst>
                <a:gd name="T0" fmla="*/ 48 w 48"/>
                <a:gd name="T1" fmla="*/ 0 h 138"/>
                <a:gd name="T2" fmla="*/ 48 w 48"/>
                <a:gd name="T3" fmla="*/ 138 h 138"/>
                <a:gd name="T4" fmla="*/ 0 w 48"/>
                <a:gd name="T5" fmla="*/ 138 h 138"/>
                <a:gd name="T6" fmla="*/ 0 w 48"/>
                <a:gd name="T7" fmla="*/ 2 h 138"/>
                <a:gd name="T8" fmla="*/ 4 w 48"/>
                <a:gd name="T9" fmla="*/ 3 h 138"/>
                <a:gd name="T10" fmla="*/ 8 w 48"/>
                <a:gd name="T11" fmla="*/ 3 h 138"/>
                <a:gd name="T12" fmla="*/ 11 w 48"/>
                <a:gd name="T13" fmla="*/ 3 h 138"/>
                <a:gd name="T14" fmla="*/ 30 w 48"/>
                <a:gd name="T15" fmla="*/ 2 h 138"/>
                <a:gd name="T16" fmla="*/ 48 w 48"/>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38">
                  <a:moveTo>
                    <a:pt x="48" y="0"/>
                  </a:moveTo>
                  <a:lnTo>
                    <a:pt x="48" y="138"/>
                  </a:lnTo>
                  <a:lnTo>
                    <a:pt x="0" y="138"/>
                  </a:lnTo>
                  <a:lnTo>
                    <a:pt x="0" y="2"/>
                  </a:lnTo>
                  <a:lnTo>
                    <a:pt x="4" y="3"/>
                  </a:lnTo>
                  <a:lnTo>
                    <a:pt x="8" y="3"/>
                  </a:lnTo>
                  <a:lnTo>
                    <a:pt x="11" y="3"/>
                  </a:lnTo>
                  <a:lnTo>
                    <a:pt x="30" y="2"/>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43"/>
            <p:cNvSpPr>
              <a:spLocks/>
            </p:cNvSpPr>
            <p:nvPr/>
          </p:nvSpPr>
          <p:spPr bwMode="auto">
            <a:xfrm>
              <a:off x="3196" y="545"/>
              <a:ext cx="10" cy="8"/>
            </a:xfrm>
            <a:custGeom>
              <a:avLst/>
              <a:gdLst>
                <a:gd name="T0" fmla="*/ 108 w 131"/>
                <a:gd name="T1" fmla="*/ 0 h 100"/>
                <a:gd name="T2" fmla="*/ 131 w 131"/>
                <a:gd name="T3" fmla="*/ 42 h 100"/>
                <a:gd name="T4" fmla="*/ 23 w 131"/>
                <a:gd name="T5" fmla="*/ 100 h 100"/>
                <a:gd name="T6" fmla="*/ 0 w 131"/>
                <a:gd name="T7" fmla="*/ 59 h 100"/>
                <a:gd name="T8" fmla="*/ 108 w 131"/>
                <a:gd name="T9" fmla="*/ 0 h 100"/>
              </a:gdLst>
              <a:ahLst/>
              <a:cxnLst>
                <a:cxn ang="0">
                  <a:pos x="T0" y="T1"/>
                </a:cxn>
                <a:cxn ang="0">
                  <a:pos x="T2" y="T3"/>
                </a:cxn>
                <a:cxn ang="0">
                  <a:pos x="T4" y="T5"/>
                </a:cxn>
                <a:cxn ang="0">
                  <a:pos x="T6" y="T7"/>
                </a:cxn>
                <a:cxn ang="0">
                  <a:pos x="T8" y="T9"/>
                </a:cxn>
              </a:cxnLst>
              <a:rect l="0" t="0" r="r" b="b"/>
              <a:pathLst>
                <a:path w="131" h="100">
                  <a:moveTo>
                    <a:pt x="108" y="0"/>
                  </a:moveTo>
                  <a:lnTo>
                    <a:pt x="131" y="42"/>
                  </a:lnTo>
                  <a:lnTo>
                    <a:pt x="23" y="100"/>
                  </a:lnTo>
                  <a:lnTo>
                    <a:pt x="0" y="59"/>
                  </a:lnTo>
                  <a:lnTo>
                    <a:pt x="1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44"/>
            <p:cNvSpPr>
              <a:spLocks/>
            </p:cNvSpPr>
            <p:nvPr/>
          </p:nvSpPr>
          <p:spPr bwMode="auto">
            <a:xfrm>
              <a:off x="3217" y="564"/>
              <a:ext cx="8" cy="11"/>
            </a:xfrm>
            <a:custGeom>
              <a:avLst/>
              <a:gdLst>
                <a:gd name="T0" fmla="*/ 68 w 110"/>
                <a:gd name="T1" fmla="*/ 0 h 135"/>
                <a:gd name="T2" fmla="*/ 89 w 110"/>
                <a:gd name="T3" fmla="*/ 13 h 135"/>
                <a:gd name="T4" fmla="*/ 110 w 110"/>
                <a:gd name="T5" fmla="*/ 23 h 135"/>
                <a:gd name="T6" fmla="*/ 41 w 110"/>
                <a:gd name="T7" fmla="*/ 135 h 135"/>
                <a:gd name="T8" fmla="*/ 0 w 110"/>
                <a:gd name="T9" fmla="*/ 112 h 135"/>
                <a:gd name="T10" fmla="*/ 68 w 110"/>
                <a:gd name="T11" fmla="*/ 0 h 135"/>
              </a:gdLst>
              <a:ahLst/>
              <a:cxnLst>
                <a:cxn ang="0">
                  <a:pos x="T0" y="T1"/>
                </a:cxn>
                <a:cxn ang="0">
                  <a:pos x="T2" y="T3"/>
                </a:cxn>
                <a:cxn ang="0">
                  <a:pos x="T4" y="T5"/>
                </a:cxn>
                <a:cxn ang="0">
                  <a:pos x="T6" y="T7"/>
                </a:cxn>
                <a:cxn ang="0">
                  <a:pos x="T8" y="T9"/>
                </a:cxn>
                <a:cxn ang="0">
                  <a:pos x="T10" y="T11"/>
                </a:cxn>
              </a:cxnLst>
              <a:rect l="0" t="0" r="r" b="b"/>
              <a:pathLst>
                <a:path w="110" h="135">
                  <a:moveTo>
                    <a:pt x="68" y="0"/>
                  </a:moveTo>
                  <a:lnTo>
                    <a:pt x="89" y="13"/>
                  </a:lnTo>
                  <a:lnTo>
                    <a:pt x="110" y="23"/>
                  </a:lnTo>
                  <a:lnTo>
                    <a:pt x="41" y="135"/>
                  </a:lnTo>
                  <a:lnTo>
                    <a:pt x="0" y="112"/>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45"/>
            <p:cNvSpPr>
              <a:spLocks noEditPoints="1"/>
            </p:cNvSpPr>
            <p:nvPr/>
          </p:nvSpPr>
          <p:spPr bwMode="auto">
            <a:xfrm>
              <a:off x="3228" y="507"/>
              <a:ext cx="34" cy="52"/>
            </a:xfrm>
            <a:custGeom>
              <a:avLst/>
              <a:gdLst>
                <a:gd name="T0" fmla="*/ 296 w 443"/>
                <a:gd name="T1" fmla="*/ 103 h 666"/>
                <a:gd name="T2" fmla="*/ 282 w 443"/>
                <a:gd name="T3" fmla="*/ 105 h 666"/>
                <a:gd name="T4" fmla="*/ 271 w 443"/>
                <a:gd name="T5" fmla="*/ 111 h 666"/>
                <a:gd name="T6" fmla="*/ 262 w 443"/>
                <a:gd name="T7" fmla="*/ 120 h 666"/>
                <a:gd name="T8" fmla="*/ 256 w 443"/>
                <a:gd name="T9" fmla="*/ 132 h 666"/>
                <a:gd name="T10" fmla="*/ 254 w 443"/>
                <a:gd name="T11" fmla="*/ 144 h 666"/>
                <a:gd name="T12" fmla="*/ 256 w 443"/>
                <a:gd name="T13" fmla="*/ 158 h 666"/>
                <a:gd name="T14" fmla="*/ 262 w 443"/>
                <a:gd name="T15" fmla="*/ 169 h 666"/>
                <a:gd name="T16" fmla="*/ 271 w 443"/>
                <a:gd name="T17" fmla="*/ 179 h 666"/>
                <a:gd name="T18" fmla="*/ 282 w 443"/>
                <a:gd name="T19" fmla="*/ 185 h 666"/>
                <a:gd name="T20" fmla="*/ 296 w 443"/>
                <a:gd name="T21" fmla="*/ 187 h 666"/>
                <a:gd name="T22" fmla="*/ 310 w 443"/>
                <a:gd name="T23" fmla="*/ 185 h 666"/>
                <a:gd name="T24" fmla="*/ 321 w 443"/>
                <a:gd name="T25" fmla="*/ 179 h 666"/>
                <a:gd name="T26" fmla="*/ 329 w 443"/>
                <a:gd name="T27" fmla="*/ 169 h 666"/>
                <a:gd name="T28" fmla="*/ 336 w 443"/>
                <a:gd name="T29" fmla="*/ 158 h 666"/>
                <a:gd name="T30" fmla="*/ 338 w 443"/>
                <a:gd name="T31" fmla="*/ 144 h 666"/>
                <a:gd name="T32" fmla="*/ 336 w 443"/>
                <a:gd name="T33" fmla="*/ 132 h 666"/>
                <a:gd name="T34" fmla="*/ 329 w 443"/>
                <a:gd name="T35" fmla="*/ 120 h 666"/>
                <a:gd name="T36" fmla="*/ 321 w 443"/>
                <a:gd name="T37" fmla="*/ 111 h 666"/>
                <a:gd name="T38" fmla="*/ 310 w 443"/>
                <a:gd name="T39" fmla="*/ 105 h 666"/>
                <a:gd name="T40" fmla="*/ 296 w 443"/>
                <a:gd name="T41" fmla="*/ 103 h 666"/>
                <a:gd name="T42" fmla="*/ 296 w 443"/>
                <a:gd name="T43" fmla="*/ 0 h 666"/>
                <a:gd name="T44" fmla="*/ 325 w 443"/>
                <a:gd name="T45" fmla="*/ 2 h 666"/>
                <a:gd name="T46" fmla="*/ 353 w 443"/>
                <a:gd name="T47" fmla="*/ 11 h 666"/>
                <a:gd name="T48" fmla="*/ 378 w 443"/>
                <a:gd name="T49" fmla="*/ 25 h 666"/>
                <a:gd name="T50" fmla="*/ 400 w 443"/>
                <a:gd name="T51" fmla="*/ 42 h 666"/>
                <a:gd name="T52" fmla="*/ 418 w 443"/>
                <a:gd name="T53" fmla="*/ 63 h 666"/>
                <a:gd name="T54" fmla="*/ 431 w 443"/>
                <a:gd name="T55" fmla="*/ 88 h 666"/>
                <a:gd name="T56" fmla="*/ 440 w 443"/>
                <a:gd name="T57" fmla="*/ 115 h 666"/>
                <a:gd name="T58" fmla="*/ 443 w 443"/>
                <a:gd name="T59" fmla="*/ 144 h 666"/>
                <a:gd name="T60" fmla="*/ 440 w 443"/>
                <a:gd name="T61" fmla="*/ 174 h 666"/>
                <a:gd name="T62" fmla="*/ 431 w 443"/>
                <a:gd name="T63" fmla="*/ 201 h 666"/>
                <a:gd name="T64" fmla="*/ 418 w 443"/>
                <a:gd name="T65" fmla="*/ 225 h 666"/>
                <a:gd name="T66" fmla="*/ 400 w 443"/>
                <a:gd name="T67" fmla="*/ 247 h 666"/>
                <a:gd name="T68" fmla="*/ 378 w 443"/>
                <a:gd name="T69" fmla="*/ 265 h 666"/>
                <a:gd name="T70" fmla="*/ 353 w 443"/>
                <a:gd name="T71" fmla="*/ 278 h 666"/>
                <a:gd name="T72" fmla="*/ 325 w 443"/>
                <a:gd name="T73" fmla="*/ 287 h 666"/>
                <a:gd name="T74" fmla="*/ 296 w 443"/>
                <a:gd name="T75" fmla="*/ 290 h 666"/>
                <a:gd name="T76" fmla="*/ 281 w 443"/>
                <a:gd name="T77" fmla="*/ 288 h 666"/>
                <a:gd name="T78" fmla="*/ 268 w 443"/>
                <a:gd name="T79" fmla="*/ 285 h 666"/>
                <a:gd name="T80" fmla="*/ 37 w 443"/>
                <a:gd name="T81" fmla="*/ 666 h 666"/>
                <a:gd name="T82" fmla="*/ 0 w 443"/>
                <a:gd name="T83" fmla="*/ 646 h 666"/>
                <a:gd name="T84" fmla="*/ 206 w 443"/>
                <a:gd name="T85" fmla="*/ 257 h 666"/>
                <a:gd name="T86" fmla="*/ 187 w 443"/>
                <a:gd name="T87" fmla="*/ 239 h 666"/>
                <a:gd name="T88" fmla="*/ 171 w 443"/>
                <a:gd name="T89" fmla="*/ 219 h 666"/>
                <a:gd name="T90" fmla="*/ 159 w 443"/>
                <a:gd name="T91" fmla="*/ 196 h 666"/>
                <a:gd name="T92" fmla="*/ 152 w 443"/>
                <a:gd name="T93" fmla="*/ 171 h 666"/>
                <a:gd name="T94" fmla="*/ 149 w 443"/>
                <a:gd name="T95" fmla="*/ 144 h 666"/>
                <a:gd name="T96" fmla="*/ 152 w 443"/>
                <a:gd name="T97" fmla="*/ 115 h 666"/>
                <a:gd name="T98" fmla="*/ 160 w 443"/>
                <a:gd name="T99" fmla="*/ 88 h 666"/>
                <a:gd name="T100" fmla="*/ 174 w 443"/>
                <a:gd name="T101" fmla="*/ 63 h 666"/>
                <a:gd name="T102" fmla="*/ 192 w 443"/>
                <a:gd name="T103" fmla="*/ 42 h 666"/>
                <a:gd name="T104" fmla="*/ 214 w 443"/>
                <a:gd name="T105" fmla="*/ 25 h 666"/>
                <a:gd name="T106" fmla="*/ 238 w 443"/>
                <a:gd name="T107" fmla="*/ 11 h 666"/>
                <a:gd name="T108" fmla="*/ 266 w 443"/>
                <a:gd name="T109" fmla="*/ 2 h 666"/>
                <a:gd name="T110" fmla="*/ 296 w 443"/>
                <a:gd name="T111"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3" h="666">
                  <a:moveTo>
                    <a:pt x="296" y="103"/>
                  </a:moveTo>
                  <a:lnTo>
                    <a:pt x="282" y="105"/>
                  </a:lnTo>
                  <a:lnTo>
                    <a:pt x="271" y="111"/>
                  </a:lnTo>
                  <a:lnTo>
                    <a:pt x="262" y="120"/>
                  </a:lnTo>
                  <a:lnTo>
                    <a:pt x="256" y="132"/>
                  </a:lnTo>
                  <a:lnTo>
                    <a:pt x="254" y="144"/>
                  </a:lnTo>
                  <a:lnTo>
                    <a:pt x="256" y="158"/>
                  </a:lnTo>
                  <a:lnTo>
                    <a:pt x="262" y="169"/>
                  </a:lnTo>
                  <a:lnTo>
                    <a:pt x="271" y="179"/>
                  </a:lnTo>
                  <a:lnTo>
                    <a:pt x="282" y="185"/>
                  </a:lnTo>
                  <a:lnTo>
                    <a:pt x="296" y="187"/>
                  </a:lnTo>
                  <a:lnTo>
                    <a:pt x="310" y="185"/>
                  </a:lnTo>
                  <a:lnTo>
                    <a:pt x="321" y="179"/>
                  </a:lnTo>
                  <a:lnTo>
                    <a:pt x="329" y="169"/>
                  </a:lnTo>
                  <a:lnTo>
                    <a:pt x="336" y="158"/>
                  </a:lnTo>
                  <a:lnTo>
                    <a:pt x="338" y="144"/>
                  </a:lnTo>
                  <a:lnTo>
                    <a:pt x="336" y="132"/>
                  </a:lnTo>
                  <a:lnTo>
                    <a:pt x="329" y="120"/>
                  </a:lnTo>
                  <a:lnTo>
                    <a:pt x="321" y="111"/>
                  </a:lnTo>
                  <a:lnTo>
                    <a:pt x="310" y="105"/>
                  </a:lnTo>
                  <a:lnTo>
                    <a:pt x="296" y="103"/>
                  </a:lnTo>
                  <a:close/>
                  <a:moveTo>
                    <a:pt x="296" y="0"/>
                  </a:moveTo>
                  <a:lnTo>
                    <a:pt x="325" y="2"/>
                  </a:lnTo>
                  <a:lnTo>
                    <a:pt x="353" y="11"/>
                  </a:lnTo>
                  <a:lnTo>
                    <a:pt x="378" y="25"/>
                  </a:lnTo>
                  <a:lnTo>
                    <a:pt x="400" y="42"/>
                  </a:lnTo>
                  <a:lnTo>
                    <a:pt x="418" y="63"/>
                  </a:lnTo>
                  <a:lnTo>
                    <a:pt x="431" y="88"/>
                  </a:lnTo>
                  <a:lnTo>
                    <a:pt x="440" y="115"/>
                  </a:lnTo>
                  <a:lnTo>
                    <a:pt x="443" y="144"/>
                  </a:lnTo>
                  <a:lnTo>
                    <a:pt x="440" y="174"/>
                  </a:lnTo>
                  <a:lnTo>
                    <a:pt x="431" y="201"/>
                  </a:lnTo>
                  <a:lnTo>
                    <a:pt x="418" y="225"/>
                  </a:lnTo>
                  <a:lnTo>
                    <a:pt x="400" y="247"/>
                  </a:lnTo>
                  <a:lnTo>
                    <a:pt x="378" y="265"/>
                  </a:lnTo>
                  <a:lnTo>
                    <a:pt x="353" y="278"/>
                  </a:lnTo>
                  <a:lnTo>
                    <a:pt x="325" y="287"/>
                  </a:lnTo>
                  <a:lnTo>
                    <a:pt x="296" y="290"/>
                  </a:lnTo>
                  <a:lnTo>
                    <a:pt x="281" y="288"/>
                  </a:lnTo>
                  <a:lnTo>
                    <a:pt x="268" y="285"/>
                  </a:lnTo>
                  <a:lnTo>
                    <a:pt x="37" y="666"/>
                  </a:lnTo>
                  <a:lnTo>
                    <a:pt x="0" y="646"/>
                  </a:lnTo>
                  <a:lnTo>
                    <a:pt x="206" y="257"/>
                  </a:lnTo>
                  <a:lnTo>
                    <a:pt x="187" y="239"/>
                  </a:lnTo>
                  <a:lnTo>
                    <a:pt x="171" y="219"/>
                  </a:lnTo>
                  <a:lnTo>
                    <a:pt x="159" y="196"/>
                  </a:lnTo>
                  <a:lnTo>
                    <a:pt x="152" y="171"/>
                  </a:lnTo>
                  <a:lnTo>
                    <a:pt x="149" y="144"/>
                  </a:lnTo>
                  <a:lnTo>
                    <a:pt x="152" y="115"/>
                  </a:lnTo>
                  <a:lnTo>
                    <a:pt x="160" y="88"/>
                  </a:lnTo>
                  <a:lnTo>
                    <a:pt x="174" y="63"/>
                  </a:lnTo>
                  <a:lnTo>
                    <a:pt x="192" y="42"/>
                  </a:lnTo>
                  <a:lnTo>
                    <a:pt x="214" y="25"/>
                  </a:lnTo>
                  <a:lnTo>
                    <a:pt x="238" y="11"/>
                  </a:lnTo>
                  <a:lnTo>
                    <a:pt x="266" y="2"/>
                  </a:lnTo>
                  <a:lnTo>
                    <a:pt x="2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47" name="TextBox 246">
            <a:extLst>
              <a:ext uri="{FF2B5EF4-FFF2-40B4-BE49-F238E27FC236}">
                <a16:creationId xmlns:a16="http://schemas.microsoft.com/office/drawing/2014/main" xmlns="" id="{B3BFEEE4-32F6-F14A-90EE-8B92F1DCE173}"/>
              </a:ext>
            </a:extLst>
          </p:cNvPr>
          <p:cNvSpPr txBox="1"/>
          <p:nvPr/>
        </p:nvSpPr>
        <p:spPr>
          <a:xfrm>
            <a:off x="2843808" y="195486"/>
            <a:ext cx="3820180" cy="646331"/>
          </a:xfrm>
          <a:prstGeom prst="rect">
            <a:avLst/>
          </a:prstGeom>
          <a:noFill/>
        </p:spPr>
        <p:txBody>
          <a:bodyPr wrap="square" rtlCol="0">
            <a:spAutoFit/>
          </a:bodyPr>
          <a:lstStyle/>
          <a:p>
            <a:pPr algn="ctr"/>
            <a:r>
              <a:rPr lang="en-US" sz="3600" dirty="0">
                <a:latin typeface="Alsina Ultrajada" panose="020B0603050302020204" pitchFamily="34" charset="0"/>
              </a:rPr>
              <a:t>Common Uses: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3"/>
          <p:cNvSpPr txBox="1">
            <a:spLocks noGrp="1"/>
          </p:cNvSpPr>
          <p:nvPr>
            <p:ph type="title"/>
          </p:nvPr>
        </p:nvSpPr>
        <p:spPr>
          <a:xfrm>
            <a:off x="2267744" y="123478"/>
            <a:ext cx="5660232" cy="66804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sz="3400" dirty="0" smtClean="0"/>
              <a:t>Advantages and limitation</a:t>
            </a:r>
            <a:endParaRPr sz="3400" dirty="0"/>
          </a:p>
        </p:txBody>
      </p:sp>
      <p:sp>
        <p:nvSpPr>
          <p:cNvPr id="184" name="Google Shape;184;p23"/>
          <p:cNvSpPr txBox="1">
            <a:spLocks noGrp="1"/>
          </p:cNvSpPr>
          <p:nvPr>
            <p:ph type="body" idx="1"/>
          </p:nvPr>
        </p:nvSpPr>
        <p:spPr>
          <a:xfrm>
            <a:off x="683568" y="2283718"/>
            <a:ext cx="2880320" cy="2345747"/>
          </a:xfrm>
          <a:prstGeom prst="rect">
            <a:avLst/>
          </a:prstGeom>
        </p:spPr>
        <p:txBody>
          <a:bodyPr spcFirstLastPara="1" wrap="square" lIns="0" tIns="0" rIns="0" bIns="0" anchor="t" anchorCtr="0">
            <a:noAutofit/>
          </a:bodyPr>
          <a:lstStyle/>
          <a:p>
            <a:pPr marL="0" lvl="0" indent="0" algn="l" rtl="0">
              <a:lnSpc>
                <a:spcPct val="115000"/>
              </a:lnSpc>
              <a:spcBef>
                <a:spcPts val="600"/>
              </a:spcBef>
              <a:spcAft>
                <a:spcPts val="0"/>
              </a:spcAft>
              <a:buNone/>
            </a:pPr>
            <a:r>
              <a:rPr lang="en-IN" sz="2000" b="1" dirty="0" smtClean="0"/>
              <a:t>ADVANTAGES :</a:t>
            </a:r>
          </a:p>
          <a:p>
            <a:pPr marL="0" indent="0">
              <a:lnSpc>
                <a:spcPct val="115000"/>
              </a:lnSpc>
              <a:buNone/>
            </a:pPr>
            <a:r>
              <a:rPr lang="en-US" sz="2000" dirty="0" smtClean="0"/>
              <a:t>Immediate and powerful interaction</a:t>
            </a:r>
          </a:p>
          <a:p>
            <a:pPr marL="0" indent="0">
              <a:lnSpc>
                <a:spcPct val="115000"/>
              </a:lnSpc>
              <a:buNone/>
            </a:pPr>
            <a:r>
              <a:rPr lang="en-US" sz="2000" dirty="0" smtClean="0"/>
              <a:t>Intuitiveness and enjoy ability</a:t>
            </a:r>
          </a:p>
          <a:p>
            <a:pPr marL="0" lvl="0" indent="0" algn="l" rtl="0">
              <a:lnSpc>
                <a:spcPct val="115000"/>
              </a:lnSpc>
              <a:spcBef>
                <a:spcPts val="600"/>
              </a:spcBef>
              <a:spcAft>
                <a:spcPts val="0"/>
              </a:spcAft>
              <a:buNone/>
            </a:pPr>
            <a:endParaRPr lang="en-IN" sz="2000" b="1" dirty="0" smtClean="0"/>
          </a:p>
          <a:p>
            <a:pPr marL="0" lvl="0" indent="0" algn="l" rtl="0">
              <a:lnSpc>
                <a:spcPct val="115000"/>
              </a:lnSpc>
              <a:spcBef>
                <a:spcPts val="600"/>
              </a:spcBef>
              <a:spcAft>
                <a:spcPts val="0"/>
              </a:spcAft>
              <a:buNone/>
            </a:pPr>
            <a:endParaRPr sz="2000" b="1" dirty="0"/>
          </a:p>
        </p:txBody>
      </p:sp>
      <p:sp>
        <p:nvSpPr>
          <p:cNvPr id="186" name="Google Shape;186;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13</a:t>
            </a:fld>
            <a:endParaRPr dirty="0"/>
          </a:p>
        </p:txBody>
      </p:sp>
      <p:sp>
        <p:nvSpPr>
          <p:cNvPr id="7" name="Google Shape;396;p40"/>
          <p:cNvSpPr/>
          <p:nvPr/>
        </p:nvSpPr>
        <p:spPr>
          <a:xfrm>
            <a:off x="179512" y="2427734"/>
            <a:ext cx="379709" cy="384495"/>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406;p40"/>
          <p:cNvSpPr/>
          <p:nvPr/>
        </p:nvSpPr>
        <p:spPr>
          <a:xfrm>
            <a:off x="179512" y="2931790"/>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Font typeface="Arial" pitchFamily="34" charset="0"/>
              <a:buChar char="•"/>
            </a:pPr>
            <a:endParaRPr dirty="0"/>
          </a:p>
        </p:txBody>
      </p:sp>
      <p:sp>
        <p:nvSpPr>
          <p:cNvPr id="9" name="Google Shape;406;p40"/>
          <p:cNvSpPr/>
          <p:nvPr/>
        </p:nvSpPr>
        <p:spPr>
          <a:xfrm>
            <a:off x="179512" y="3651870"/>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Font typeface="Arial" pitchFamily="34" charset="0"/>
              <a:buChar char="•"/>
            </a:pPr>
            <a:endParaRPr dirty="0"/>
          </a:p>
        </p:txBody>
      </p:sp>
      <p:sp>
        <p:nvSpPr>
          <p:cNvPr id="10" name="Google Shape;184;p23"/>
          <p:cNvSpPr txBox="1">
            <a:spLocks/>
          </p:cNvSpPr>
          <p:nvPr/>
        </p:nvSpPr>
        <p:spPr>
          <a:xfrm>
            <a:off x="4211960" y="936104"/>
            <a:ext cx="2520280" cy="4155926"/>
          </a:xfrm>
          <a:prstGeom prst="rect">
            <a:avLst/>
          </a:prstGeom>
          <a:noFill/>
          <a:ln>
            <a:noFill/>
          </a:ln>
        </p:spPr>
        <p:txBody>
          <a:bodyPr spcFirstLastPara="1" wrap="square" lIns="0" tIns="0" rIns="0" bIns="0" anchor="t" anchorCtr="0">
            <a:noAutofit/>
          </a:bodyPr>
          <a:lstStyle/>
          <a:p>
            <a:pPr marL="0" marR="0" lvl="0" indent="0" defTabSz="914400" rtl="0" eaLnBrk="1" fontAlgn="auto" latinLnBrk="0" hangingPunct="1">
              <a:lnSpc>
                <a:spcPct val="115000"/>
              </a:lnSpc>
              <a:spcBef>
                <a:spcPts val="600"/>
              </a:spcBef>
              <a:spcAft>
                <a:spcPts val="0"/>
              </a:spcAft>
              <a:buClr>
                <a:schemeClr val="lt1"/>
              </a:buClr>
              <a:buSzPts val="1800"/>
              <a:buFont typeface="Work Sans Light"/>
              <a:buNone/>
              <a:tabLst/>
              <a:defRPr/>
            </a:pPr>
            <a:r>
              <a:rPr lang="en-US" sz="2000" b="1" dirty="0" smtClean="0">
                <a:solidFill>
                  <a:schemeClr val="bg1"/>
                </a:solidFill>
                <a:latin typeface="Work Sans Light"/>
                <a:ea typeface="Work Sans Light"/>
                <a:cs typeface="Work Sans Light"/>
                <a:sym typeface="Work Sans Light"/>
              </a:rPr>
              <a:t>LIMITATION</a:t>
            </a:r>
            <a:r>
              <a:rPr kumimoji="0" lang="en-US" sz="2000" b="1" i="0" u="none" strike="noStrike" kern="0" cap="none" spc="0" normalizeH="0" baseline="0" noProof="0" dirty="0" smtClean="0">
                <a:ln>
                  <a:noFill/>
                </a:ln>
                <a:solidFill>
                  <a:schemeClr val="bg1"/>
                </a:solidFill>
                <a:effectLst/>
                <a:uLnTx/>
                <a:uFillTx/>
                <a:latin typeface="Work Sans Light"/>
                <a:ea typeface="Work Sans Light"/>
                <a:cs typeface="Work Sans Light"/>
                <a:sym typeface="Work Sans Light"/>
              </a:rPr>
              <a:t> :</a:t>
            </a:r>
          </a:p>
          <a:p>
            <a:endParaRPr lang="en-US" dirty="0" smtClean="0">
              <a:solidFill>
                <a:schemeClr val="bg1"/>
              </a:solidFill>
              <a:latin typeface="Work Sans Light" charset="0"/>
            </a:endParaRPr>
          </a:p>
          <a:p>
            <a:r>
              <a:rPr lang="en-US" sz="1100" dirty="0" smtClean="0">
                <a:solidFill>
                  <a:schemeClr val="bg1"/>
                </a:solidFill>
                <a:latin typeface="Arial" panose="020B0604020202020204" pitchFamily="34" charset="0"/>
                <a:cs typeface="Arial" panose="020B0604020202020204" pitchFamily="34" charset="0"/>
              </a:rPr>
              <a:t>Detection </a:t>
            </a:r>
            <a:r>
              <a:rPr lang="en-US" sz="1100" dirty="0" smtClean="0">
                <a:solidFill>
                  <a:schemeClr val="bg1"/>
                </a:solidFill>
                <a:latin typeface="Arial" panose="020B0604020202020204" pitchFamily="34" charset="0"/>
                <a:cs typeface="Arial" panose="020B0604020202020204" pitchFamily="34" charset="0"/>
              </a:rPr>
              <a:t>of Object just by the use of colors might not be </a:t>
            </a:r>
            <a:r>
              <a:rPr lang="en-US" sz="1100" dirty="0" smtClean="0">
                <a:solidFill>
                  <a:schemeClr val="bg1"/>
                </a:solidFill>
                <a:latin typeface="Arial" panose="020B0604020202020204" pitchFamily="34" charset="0"/>
                <a:cs typeface="Arial" panose="020B0604020202020204" pitchFamily="34" charset="0"/>
              </a:rPr>
              <a:t>affective</a:t>
            </a:r>
          </a:p>
          <a:p>
            <a:endParaRPr lang="en-IN" sz="1100" dirty="0" smtClean="0">
              <a:solidFill>
                <a:schemeClr val="bg1"/>
              </a:solidFill>
              <a:latin typeface="Arial" panose="020B0604020202020204" pitchFamily="34" charset="0"/>
              <a:cs typeface="Arial" panose="020B0604020202020204" pitchFamily="34" charset="0"/>
            </a:endParaRPr>
          </a:p>
          <a:p>
            <a:endParaRPr lang="en-US" sz="1100" dirty="0" smtClean="0">
              <a:solidFill>
                <a:schemeClr val="bg1"/>
              </a:solidFill>
              <a:latin typeface="Arial" panose="020B0604020202020204" pitchFamily="34" charset="0"/>
              <a:cs typeface="Arial" panose="020B0604020202020204" pitchFamily="34" charset="0"/>
            </a:endParaRPr>
          </a:p>
          <a:p>
            <a:endParaRPr lang="en-US" sz="1100" dirty="0" smtClean="0">
              <a:solidFill>
                <a:schemeClr val="bg1"/>
              </a:solidFill>
              <a:latin typeface="Arial" panose="020B0604020202020204" pitchFamily="34" charset="0"/>
              <a:cs typeface="Arial" panose="020B0604020202020204" pitchFamily="34" charset="0"/>
            </a:endParaRPr>
          </a:p>
          <a:p>
            <a:r>
              <a:rPr lang="en-US" sz="1100" dirty="0" smtClean="0">
                <a:solidFill>
                  <a:schemeClr val="bg1"/>
                </a:solidFill>
                <a:latin typeface="Arial" panose="020B0604020202020204" pitchFamily="34" charset="0"/>
                <a:cs typeface="Arial" panose="020B0604020202020204" pitchFamily="34" charset="0"/>
              </a:rPr>
              <a:t>Different </a:t>
            </a:r>
            <a:r>
              <a:rPr lang="en-US" sz="1100" dirty="0" smtClean="0">
                <a:solidFill>
                  <a:schemeClr val="bg1"/>
                </a:solidFill>
                <a:latin typeface="Arial" panose="020B0604020202020204" pitchFamily="34" charset="0"/>
                <a:cs typeface="Arial" panose="020B0604020202020204" pitchFamily="34" charset="0"/>
              </a:rPr>
              <a:t>Gestures might have similar Contour </a:t>
            </a:r>
            <a:r>
              <a:rPr lang="en-US" sz="1100" dirty="0" smtClean="0">
                <a:solidFill>
                  <a:schemeClr val="bg1"/>
                </a:solidFill>
                <a:latin typeface="Arial" panose="020B0604020202020204" pitchFamily="34" charset="0"/>
                <a:cs typeface="Arial" panose="020B0604020202020204" pitchFamily="34" charset="0"/>
              </a:rPr>
              <a:t>Maps</a:t>
            </a:r>
          </a:p>
          <a:p>
            <a:endParaRPr lang="en-IN" sz="1100" dirty="0" smtClean="0">
              <a:solidFill>
                <a:schemeClr val="bg1"/>
              </a:solidFill>
              <a:latin typeface="Arial" panose="020B0604020202020204" pitchFamily="34" charset="0"/>
              <a:cs typeface="Arial" panose="020B0604020202020204" pitchFamily="34" charset="0"/>
            </a:endParaRPr>
          </a:p>
          <a:p>
            <a:endParaRPr lang="en-IN" sz="1100" dirty="0" smtClean="0">
              <a:solidFill>
                <a:schemeClr val="bg1"/>
              </a:solidFill>
              <a:latin typeface="Arial" panose="020B0604020202020204" pitchFamily="34" charset="0"/>
              <a:cs typeface="Arial" panose="020B0604020202020204" pitchFamily="34" charset="0"/>
            </a:endParaRPr>
          </a:p>
          <a:p>
            <a:endParaRPr lang="en-IN" sz="1100" dirty="0" smtClean="0">
              <a:solidFill>
                <a:schemeClr val="bg1"/>
              </a:solidFill>
              <a:latin typeface="Arial" panose="020B0604020202020204" pitchFamily="34" charset="0"/>
              <a:cs typeface="Arial" panose="020B0604020202020204" pitchFamily="34" charset="0"/>
            </a:endParaRPr>
          </a:p>
          <a:p>
            <a:r>
              <a:rPr lang="en-US" sz="1100" dirty="0" smtClean="0">
                <a:solidFill>
                  <a:schemeClr val="bg1"/>
                </a:solidFill>
                <a:latin typeface="Arial" panose="020B0604020202020204" pitchFamily="34" charset="0"/>
                <a:cs typeface="Arial" panose="020B0604020202020204" pitchFamily="34" charset="0"/>
              </a:rPr>
              <a:t>Detection </a:t>
            </a:r>
            <a:r>
              <a:rPr lang="en-US" sz="1100" dirty="0" smtClean="0">
                <a:solidFill>
                  <a:schemeClr val="bg1"/>
                </a:solidFill>
                <a:latin typeface="Arial" panose="020B0604020202020204" pitchFamily="34" charset="0"/>
                <a:cs typeface="Arial" panose="020B0604020202020204" pitchFamily="34" charset="0"/>
              </a:rPr>
              <a:t>of more than one color would need high levels of optimization</a:t>
            </a:r>
            <a:r>
              <a:rPr lang="en-US" sz="1100" dirty="0" smtClean="0">
                <a:solidFill>
                  <a:schemeClr val="bg1"/>
                </a:solidFill>
                <a:latin typeface="Arial" panose="020B0604020202020204" pitchFamily="34" charset="0"/>
                <a:cs typeface="Arial" panose="020B0604020202020204" pitchFamily="34" charset="0"/>
              </a:rPr>
              <a:t>.</a:t>
            </a:r>
          </a:p>
          <a:p>
            <a:endParaRPr lang="en-IN" sz="1100" dirty="0" smtClean="0">
              <a:solidFill>
                <a:schemeClr val="bg1"/>
              </a:solidFill>
              <a:latin typeface="Arial" panose="020B0604020202020204" pitchFamily="34" charset="0"/>
              <a:cs typeface="Arial" panose="020B0604020202020204" pitchFamily="34" charset="0"/>
            </a:endParaRPr>
          </a:p>
          <a:p>
            <a:endParaRPr lang="en-IN" sz="1100" dirty="0" smtClean="0">
              <a:solidFill>
                <a:schemeClr val="bg1"/>
              </a:solidFill>
              <a:latin typeface="Arial" panose="020B0604020202020204" pitchFamily="34" charset="0"/>
              <a:cs typeface="Arial" panose="020B0604020202020204" pitchFamily="34" charset="0"/>
            </a:endParaRPr>
          </a:p>
          <a:p>
            <a:r>
              <a:rPr lang="en-US" sz="1100" dirty="0" smtClean="0">
                <a:solidFill>
                  <a:schemeClr val="bg1"/>
                </a:solidFill>
                <a:latin typeface="Arial" panose="020B0604020202020204" pitchFamily="34" charset="0"/>
                <a:cs typeface="Arial" panose="020B0604020202020204" pitchFamily="34" charset="0"/>
              </a:rPr>
              <a:t>Performance of algorithm decreases when ideal needs of distance and light are not fulfilled.</a:t>
            </a:r>
          </a:p>
          <a:p>
            <a:endParaRPr lang="en-US" sz="1100" dirty="0" smtClean="0">
              <a:solidFill>
                <a:schemeClr val="bg1"/>
              </a:solidFill>
              <a:latin typeface="Arial" panose="020B0604020202020204" pitchFamily="34" charset="0"/>
              <a:cs typeface="Arial" panose="020B0604020202020204" pitchFamily="34" charset="0"/>
            </a:endParaRPr>
          </a:p>
          <a:p>
            <a:endParaRPr lang="en-US" sz="1100" dirty="0" smtClean="0">
              <a:solidFill>
                <a:schemeClr val="bg1"/>
              </a:solidFill>
              <a:latin typeface="Arial" panose="020B0604020202020204" pitchFamily="34" charset="0"/>
              <a:cs typeface="Arial" panose="020B0604020202020204" pitchFamily="34" charset="0"/>
            </a:endParaRPr>
          </a:p>
          <a:p>
            <a:endParaRPr lang="en-US" sz="1100" dirty="0" smtClean="0">
              <a:solidFill>
                <a:schemeClr val="bg1"/>
              </a:solidFill>
              <a:latin typeface="Work Sans Light" charset="0"/>
            </a:endParaRPr>
          </a:p>
          <a:p>
            <a:endParaRPr lang="en-US" dirty="0" smtClean="0">
              <a:solidFill>
                <a:schemeClr val="bg1"/>
              </a:solidFill>
              <a:latin typeface="Work Sans Light" charset="0"/>
            </a:endParaRPr>
          </a:p>
          <a:p>
            <a:endParaRPr kumimoji="0" lang="en-US" i="0" u="none" strike="noStrike" kern="0" cap="none" spc="0" normalizeH="0" baseline="0" noProof="0" dirty="0" smtClean="0">
              <a:ln>
                <a:noFill/>
              </a:ln>
              <a:solidFill>
                <a:schemeClr val="bg1"/>
              </a:solidFill>
              <a:effectLst/>
              <a:uLnTx/>
              <a:uFillTx/>
              <a:latin typeface="Work Sans Light" charset="0"/>
              <a:ea typeface="Work Sans Light"/>
              <a:cs typeface="Work Sans Light"/>
              <a:sym typeface="Work Sans Light"/>
            </a:endParaRPr>
          </a:p>
          <a:p>
            <a:pPr marL="0" marR="0" lvl="0" indent="0" defTabSz="914400" rtl="0" eaLnBrk="1" fontAlgn="auto" latinLnBrk="0" hangingPunct="1">
              <a:lnSpc>
                <a:spcPct val="115000"/>
              </a:lnSpc>
              <a:spcBef>
                <a:spcPts val="600"/>
              </a:spcBef>
              <a:spcAft>
                <a:spcPts val="0"/>
              </a:spcAft>
              <a:buClr>
                <a:schemeClr val="lt1"/>
              </a:buClr>
              <a:buSzPts val="1800"/>
              <a:buFont typeface="Work Sans Light"/>
              <a:buNone/>
              <a:tabLst/>
              <a:defRPr/>
            </a:pPr>
            <a:endParaRPr kumimoji="0" lang="en-US" sz="2000" b="1" i="0" u="none" strike="noStrike" kern="0" cap="none" spc="0" normalizeH="0" baseline="0" noProof="0" dirty="0">
              <a:ln>
                <a:noFill/>
              </a:ln>
              <a:solidFill>
                <a:schemeClr val="bg1"/>
              </a:solidFill>
              <a:effectLst/>
              <a:uLnTx/>
              <a:uFillTx/>
              <a:latin typeface="Work Sans Light"/>
              <a:ea typeface="Work Sans Light"/>
              <a:cs typeface="Work Sans Light"/>
              <a:sym typeface="Work Sans Light"/>
            </a:endParaRPr>
          </a:p>
        </p:txBody>
      </p:sp>
      <p:sp>
        <p:nvSpPr>
          <p:cNvPr id="11" name="Google Shape;396;p40"/>
          <p:cNvSpPr/>
          <p:nvPr/>
        </p:nvSpPr>
        <p:spPr>
          <a:xfrm>
            <a:off x="3707904" y="1059582"/>
            <a:ext cx="379709" cy="384495"/>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406;p40"/>
          <p:cNvSpPr/>
          <p:nvPr/>
        </p:nvSpPr>
        <p:spPr>
          <a:xfrm>
            <a:off x="3707904" y="1635646"/>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Font typeface="Arial" pitchFamily="34" charset="0"/>
              <a:buChar char="•"/>
            </a:pPr>
            <a:endParaRPr dirty="0"/>
          </a:p>
        </p:txBody>
      </p:sp>
      <p:sp>
        <p:nvSpPr>
          <p:cNvPr id="13" name="Google Shape;406;p40"/>
          <p:cNvSpPr/>
          <p:nvPr/>
        </p:nvSpPr>
        <p:spPr>
          <a:xfrm>
            <a:off x="3707904" y="2355726"/>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Font typeface="Arial" pitchFamily="34" charset="0"/>
              <a:buChar char="•"/>
            </a:pPr>
            <a:endParaRPr dirty="0"/>
          </a:p>
        </p:txBody>
      </p:sp>
      <p:sp>
        <p:nvSpPr>
          <p:cNvPr id="14" name="Google Shape;406;p40"/>
          <p:cNvSpPr/>
          <p:nvPr/>
        </p:nvSpPr>
        <p:spPr>
          <a:xfrm>
            <a:off x="3707904" y="3188461"/>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Font typeface="Arial" pitchFamily="34" charset="0"/>
              <a:buChar char="•"/>
            </a:pPr>
            <a:endParaRPr dirty="0"/>
          </a:p>
        </p:txBody>
      </p:sp>
      <p:sp>
        <p:nvSpPr>
          <p:cNvPr id="15" name="Google Shape;406;p40"/>
          <p:cNvSpPr/>
          <p:nvPr/>
        </p:nvSpPr>
        <p:spPr>
          <a:xfrm>
            <a:off x="3707904" y="3939902"/>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Font typeface="Arial" pitchFamily="34" charset="0"/>
              <a:buChar char="•"/>
            </a:pPr>
            <a:endParaRPr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grpSp>
        <p:nvGrpSpPr>
          <p:cNvPr id="11" name="Group 28"/>
          <p:cNvGrpSpPr>
            <a:grpSpLocks noChangeAspect="1"/>
          </p:cNvGrpSpPr>
          <p:nvPr/>
        </p:nvGrpSpPr>
        <p:grpSpPr bwMode="auto">
          <a:xfrm>
            <a:off x="354834" y="1001897"/>
            <a:ext cx="7248921" cy="3609047"/>
            <a:chOff x="-2508" y="-1001"/>
            <a:chExt cx="12698" cy="6322"/>
          </a:xfrm>
          <a:solidFill>
            <a:schemeClr val="bg1">
              <a:lumMod val="65000"/>
              <a:alpha val="16000"/>
            </a:schemeClr>
          </a:solidFill>
        </p:grpSpPr>
        <p:sp>
          <p:nvSpPr>
            <p:cNvPr id="12" name="Freeform 29"/>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30"/>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31"/>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32"/>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33"/>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34"/>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35"/>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36"/>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7"/>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8"/>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9"/>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0"/>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1"/>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2"/>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3"/>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4"/>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5"/>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6"/>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7"/>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8"/>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9"/>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50"/>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51"/>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52"/>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3"/>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4"/>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5"/>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6"/>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57"/>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58"/>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9"/>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60"/>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1"/>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2"/>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3"/>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64"/>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5"/>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6"/>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67"/>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68"/>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69"/>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70"/>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71"/>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2"/>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3"/>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4"/>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5"/>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76"/>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77"/>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78"/>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9"/>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80"/>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1"/>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82"/>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83"/>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84"/>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85"/>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86"/>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87"/>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88"/>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89"/>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90"/>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91"/>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92"/>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93"/>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94"/>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95"/>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96"/>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97"/>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98"/>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99"/>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00"/>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01"/>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02"/>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03"/>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04"/>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05"/>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06"/>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07"/>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08"/>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09"/>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10"/>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11"/>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2"/>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13"/>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14"/>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15"/>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16"/>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17"/>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18"/>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19"/>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20"/>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21"/>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22"/>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23"/>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24"/>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25"/>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26"/>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27"/>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28"/>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29"/>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30"/>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1"/>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32"/>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33"/>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34"/>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35"/>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36"/>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37"/>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38"/>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39"/>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40"/>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41"/>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42"/>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43"/>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44"/>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45"/>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46"/>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47"/>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48"/>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49"/>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50"/>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51"/>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52"/>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53"/>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54"/>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55"/>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56"/>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57"/>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58"/>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59"/>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60"/>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61"/>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62"/>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63"/>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64"/>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65"/>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6"/>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7"/>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8"/>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69"/>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70"/>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71"/>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72"/>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73"/>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74"/>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75"/>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76"/>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77"/>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78"/>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79"/>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80"/>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81"/>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82"/>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83"/>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84"/>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85"/>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86"/>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87"/>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88"/>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89"/>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90"/>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91"/>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92"/>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93"/>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94"/>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95"/>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96"/>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97"/>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98"/>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99"/>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200"/>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201"/>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202"/>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203"/>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204"/>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205"/>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206"/>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9" name="Group 198"/>
          <p:cNvGrpSpPr/>
          <p:nvPr/>
        </p:nvGrpSpPr>
        <p:grpSpPr>
          <a:xfrm>
            <a:off x="1624761" y="4227329"/>
            <a:ext cx="1723103" cy="648677"/>
            <a:chOff x="793377" y="4222376"/>
            <a:chExt cx="2756647" cy="968189"/>
          </a:xfrm>
        </p:grpSpPr>
        <p:sp>
          <p:nvSpPr>
            <p:cNvPr id="200" name="Rectangle 199"/>
            <p:cNvSpPr/>
            <p:nvPr/>
          </p:nvSpPr>
          <p:spPr>
            <a:xfrm>
              <a:off x="793377" y="4477871"/>
              <a:ext cx="2756647" cy="7126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latin typeface="Arial" panose="020B0604020202020204" pitchFamily="34" charset="0"/>
                  <a:cs typeface="Arial" panose="020B0604020202020204" pitchFamily="34" charset="0"/>
                </a:rPr>
                <a:t>Ritu</a:t>
              </a:r>
              <a:r>
                <a:rPr lang="en-IN" dirty="0" smtClean="0">
                  <a:latin typeface="Arial" panose="020B0604020202020204" pitchFamily="34" charset="0"/>
                  <a:cs typeface="Arial" panose="020B0604020202020204" pitchFamily="34" charset="0"/>
                </a:rPr>
                <a:t> </a:t>
              </a:r>
              <a:r>
                <a:rPr lang="en-IN" dirty="0" err="1" smtClean="0">
                  <a:latin typeface="Arial" panose="020B0604020202020204" pitchFamily="34" charset="0"/>
                  <a:cs typeface="Arial" panose="020B0604020202020204" pitchFamily="34" charset="0"/>
                </a:rPr>
                <a:t>Verma</a:t>
              </a:r>
              <a:endParaRPr lang="en-US" dirty="0">
                <a:latin typeface="Arial" panose="020B0604020202020204" pitchFamily="34" charset="0"/>
                <a:cs typeface="Arial" panose="020B0604020202020204" pitchFamily="34" charset="0"/>
              </a:endParaRPr>
            </a:p>
          </p:txBody>
        </p:sp>
        <p:sp>
          <p:nvSpPr>
            <p:cNvPr id="201" name="Trapezoid 200"/>
            <p:cNvSpPr/>
            <p:nvPr/>
          </p:nvSpPr>
          <p:spPr>
            <a:xfrm>
              <a:off x="793377" y="4222376"/>
              <a:ext cx="2756647" cy="255496"/>
            </a:xfrm>
            <a:prstGeom prst="trapezoid">
              <a:avLst>
                <a:gd name="adj" fmla="val 875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 name="Group 201"/>
          <p:cNvGrpSpPr/>
          <p:nvPr/>
        </p:nvGrpSpPr>
        <p:grpSpPr>
          <a:xfrm>
            <a:off x="3424961" y="3507249"/>
            <a:ext cx="1723103" cy="648677"/>
            <a:chOff x="793377" y="4222376"/>
            <a:chExt cx="2756647" cy="968189"/>
          </a:xfrm>
        </p:grpSpPr>
        <p:sp>
          <p:nvSpPr>
            <p:cNvPr id="203" name="Rectangle 202"/>
            <p:cNvSpPr/>
            <p:nvPr/>
          </p:nvSpPr>
          <p:spPr>
            <a:xfrm>
              <a:off x="793377" y="4477871"/>
              <a:ext cx="2756647" cy="7126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latin typeface="Arial" panose="020B0604020202020204" pitchFamily="34" charset="0"/>
                  <a:cs typeface="Arial" panose="020B0604020202020204" pitchFamily="34" charset="0"/>
                </a:rPr>
                <a:t>Taher</a:t>
              </a:r>
              <a:r>
                <a:rPr lang="en-IN" dirty="0" smtClean="0">
                  <a:latin typeface="Arial" panose="020B0604020202020204" pitchFamily="34" charset="0"/>
                  <a:cs typeface="Arial" panose="020B0604020202020204" pitchFamily="34" charset="0"/>
                </a:rPr>
                <a:t> Ali</a:t>
              </a:r>
              <a:endParaRPr lang="en-US" dirty="0">
                <a:latin typeface="Arial" panose="020B0604020202020204" pitchFamily="34" charset="0"/>
                <a:cs typeface="Arial" panose="020B0604020202020204" pitchFamily="34" charset="0"/>
              </a:endParaRPr>
            </a:p>
          </p:txBody>
        </p:sp>
        <p:sp>
          <p:nvSpPr>
            <p:cNvPr id="204" name="Trapezoid 203"/>
            <p:cNvSpPr/>
            <p:nvPr/>
          </p:nvSpPr>
          <p:spPr>
            <a:xfrm>
              <a:off x="793377" y="4222376"/>
              <a:ext cx="2756647" cy="255496"/>
            </a:xfrm>
            <a:prstGeom prst="trapezoid">
              <a:avLst>
                <a:gd name="adj" fmla="val 875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5" name="Group 204"/>
          <p:cNvGrpSpPr/>
          <p:nvPr/>
        </p:nvGrpSpPr>
        <p:grpSpPr>
          <a:xfrm>
            <a:off x="5220072" y="2787169"/>
            <a:ext cx="1723103" cy="648677"/>
            <a:chOff x="793377" y="4222376"/>
            <a:chExt cx="2756647" cy="968189"/>
          </a:xfrm>
        </p:grpSpPr>
        <p:sp>
          <p:nvSpPr>
            <p:cNvPr id="206" name="Rectangle 205"/>
            <p:cNvSpPr/>
            <p:nvPr/>
          </p:nvSpPr>
          <p:spPr>
            <a:xfrm>
              <a:off x="793377" y="4477871"/>
              <a:ext cx="2756647" cy="7126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latin typeface="Arial" panose="020B0604020202020204" pitchFamily="34" charset="0"/>
                  <a:cs typeface="Arial" panose="020B0604020202020204" pitchFamily="34" charset="0"/>
                </a:rPr>
                <a:t>Swapneel</a:t>
              </a:r>
              <a:r>
                <a:rPr lang="en-IN" dirty="0" smtClean="0">
                  <a:latin typeface="Arial" panose="020B0604020202020204" pitchFamily="34" charset="0"/>
                  <a:cs typeface="Arial" panose="020B0604020202020204" pitchFamily="34" charset="0"/>
                </a:rPr>
                <a:t> </a:t>
              </a:r>
              <a:r>
                <a:rPr lang="en-IN" dirty="0" err="1" smtClean="0">
                  <a:latin typeface="Arial" panose="020B0604020202020204" pitchFamily="34" charset="0"/>
                  <a:cs typeface="Arial" panose="020B0604020202020204" pitchFamily="34" charset="0"/>
                </a:rPr>
                <a:t>S</a:t>
              </a:r>
              <a:r>
                <a:rPr lang="en-IN" dirty="0" err="1" smtClean="0">
                  <a:latin typeface="Arial" panose="020B0604020202020204" pitchFamily="34" charset="0"/>
                  <a:cs typeface="Arial" panose="020B0604020202020204" pitchFamily="34" charset="0"/>
                </a:rPr>
                <a:t>hubham</a:t>
              </a:r>
              <a:endParaRPr lang="en-US" dirty="0">
                <a:latin typeface="Arial" panose="020B0604020202020204" pitchFamily="34" charset="0"/>
                <a:cs typeface="Arial" panose="020B0604020202020204" pitchFamily="34" charset="0"/>
              </a:endParaRPr>
            </a:p>
          </p:txBody>
        </p:sp>
        <p:sp>
          <p:nvSpPr>
            <p:cNvPr id="207" name="Trapezoid 206"/>
            <p:cNvSpPr/>
            <p:nvPr/>
          </p:nvSpPr>
          <p:spPr>
            <a:xfrm>
              <a:off x="793377" y="4222376"/>
              <a:ext cx="2756647" cy="255496"/>
            </a:xfrm>
            <a:prstGeom prst="trapezoid">
              <a:avLst>
                <a:gd name="adj" fmla="val 875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8" name="Group 207"/>
          <p:cNvGrpSpPr/>
          <p:nvPr/>
        </p:nvGrpSpPr>
        <p:grpSpPr>
          <a:xfrm>
            <a:off x="7097369" y="2067089"/>
            <a:ext cx="1723103" cy="648677"/>
            <a:chOff x="793377" y="4222376"/>
            <a:chExt cx="2756647" cy="968189"/>
          </a:xfrm>
        </p:grpSpPr>
        <p:sp>
          <p:nvSpPr>
            <p:cNvPr id="209" name="Rectangle 208"/>
            <p:cNvSpPr/>
            <p:nvPr/>
          </p:nvSpPr>
          <p:spPr>
            <a:xfrm>
              <a:off x="793377" y="4477871"/>
              <a:ext cx="2756647" cy="7126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atin typeface="Arial" panose="020B0604020202020204" pitchFamily="34" charset="0"/>
                  <a:cs typeface="Arial" panose="020B0604020202020204" pitchFamily="34" charset="0"/>
                </a:rPr>
                <a:t>Chandra </a:t>
              </a:r>
              <a:r>
                <a:rPr lang="en-IN" dirty="0" err="1" smtClean="0">
                  <a:latin typeface="Arial" panose="020B0604020202020204" pitchFamily="34" charset="0"/>
                  <a:cs typeface="Arial" panose="020B0604020202020204" pitchFamily="34" charset="0"/>
                </a:rPr>
                <a:t>S</a:t>
              </a:r>
              <a:r>
                <a:rPr lang="en-IN" dirty="0" err="1" smtClean="0">
                  <a:latin typeface="Arial" panose="020B0604020202020204" pitchFamily="34" charset="0"/>
                  <a:cs typeface="Arial" panose="020B0604020202020204" pitchFamily="34" charset="0"/>
                </a:rPr>
                <a:t>hekhar</a:t>
              </a:r>
              <a:endParaRPr lang="en-US" dirty="0">
                <a:latin typeface="Arial" panose="020B0604020202020204" pitchFamily="34" charset="0"/>
                <a:cs typeface="Arial" panose="020B0604020202020204" pitchFamily="34" charset="0"/>
              </a:endParaRPr>
            </a:p>
          </p:txBody>
        </p:sp>
        <p:sp>
          <p:nvSpPr>
            <p:cNvPr id="210" name="Trapezoid 209"/>
            <p:cNvSpPr/>
            <p:nvPr/>
          </p:nvSpPr>
          <p:spPr>
            <a:xfrm>
              <a:off x="793377" y="4222376"/>
              <a:ext cx="2756647" cy="255496"/>
            </a:xfrm>
            <a:prstGeom prst="trapezoid">
              <a:avLst>
                <a:gd name="adj" fmla="val 875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1" name="Picture 210"/>
          <p:cNvPicPr>
            <a:picLocks noChangeAspect="1"/>
          </p:cNvPicPr>
          <p:nvPr/>
        </p:nvPicPr>
        <p:blipFill rotWithShape="1">
          <a:blip r:embed="rId3" cstate="print">
            <a:extLst>
              <a:ext uri="{28A0092B-C50C-407E-A947-70E740481C1C}">
                <a14:useLocalDpi xmlns:a14="http://schemas.microsoft.com/office/drawing/2010/main" xmlns="" val="0"/>
              </a:ext>
            </a:extLst>
          </a:blip>
          <a:srcRect b="62941"/>
          <a:stretch/>
        </p:blipFill>
        <p:spPr>
          <a:xfrm>
            <a:off x="7029636" y="2708829"/>
            <a:ext cx="1862844" cy="101125"/>
          </a:xfrm>
          <a:prstGeom prst="rect">
            <a:avLst/>
          </a:prstGeom>
        </p:spPr>
      </p:pic>
      <p:pic>
        <p:nvPicPr>
          <p:cNvPr id="212" name="Picture 211"/>
          <p:cNvPicPr>
            <a:picLocks noChangeAspect="1"/>
          </p:cNvPicPr>
          <p:nvPr/>
        </p:nvPicPr>
        <p:blipFill rotWithShape="1">
          <a:blip r:embed="rId3" cstate="print">
            <a:extLst>
              <a:ext uri="{28A0092B-C50C-407E-A947-70E740481C1C}">
                <a14:useLocalDpi xmlns:a14="http://schemas.microsoft.com/office/drawing/2010/main" xmlns="" val="0"/>
              </a:ext>
            </a:extLst>
          </a:blip>
          <a:srcRect b="62941"/>
          <a:stretch/>
        </p:blipFill>
        <p:spPr>
          <a:xfrm>
            <a:off x="5194167" y="3421521"/>
            <a:ext cx="1862809" cy="101124"/>
          </a:xfrm>
          <a:prstGeom prst="rect">
            <a:avLst/>
          </a:prstGeom>
        </p:spPr>
      </p:pic>
      <p:pic>
        <p:nvPicPr>
          <p:cNvPr id="213" name="Picture 212"/>
          <p:cNvPicPr>
            <a:picLocks noChangeAspect="1"/>
          </p:cNvPicPr>
          <p:nvPr/>
        </p:nvPicPr>
        <p:blipFill rotWithShape="1">
          <a:blip r:embed="rId3" cstate="print">
            <a:extLst>
              <a:ext uri="{28A0092B-C50C-407E-A947-70E740481C1C}">
                <a14:useLocalDpi xmlns:a14="http://schemas.microsoft.com/office/drawing/2010/main" xmlns="" val="0"/>
              </a:ext>
            </a:extLst>
          </a:blip>
          <a:srcRect b="62941"/>
          <a:stretch/>
        </p:blipFill>
        <p:spPr>
          <a:xfrm>
            <a:off x="3358644" y="4134209"/>
            <a:ext cx="1862809" cy="101124"/>
          </a:xfrm>
          <a:prstGeom prst="rect">
            <a:avLst/>
          </a:prstGeom>
        </p:spPr>
      </p:pic>
      <p:pic>
        <p:nvPicPr>
          <p:cNvPr id="214" name="Picture 213"/>
          <p:cNvPicPr>
            <a:picLocks noChangeAspect="1"/>
          </p:cNvPicPr>
          <p:nvPr/>
        </p:nvPicPr>
        <p:blipFill rotWithShape="1">
          <a:blip r:embed="rId3" cstate="print">
            <a:extLst>
              <a:ext uri="{28A0092B-C50C-407E-A947-70E740481C1C}">
                <a14:useLocalDpi xmlns:a14="http://schemas.microsoft.com/office/drawing/2010/main" xmlns="" val="0"/>
              </a:ext>
            </a:extLst>
          </a:blip>
          <a:srcRect b="62941"/>
          <a:stretch/>
        </p:blipFill>
        <p:spPr>
          <a:xfrm>
            <a:off x="1614496" y="4846890"/>
            <a:ext cx="1862809" cy="101124"/>
          </a:xfrm>
          <a:prstGeom prst="rect">
            <a:avLst/>
          </a:prstGeom>
        </p:spPr>
      </p:pic>
      <p:grpSp>
        <p:nvGrpSpPr>
          <p:cNvPr id="215" name="Group 4"/>
          <p:cNvGrpSpPr>
            <a:grpSpLocks noChangeAspect="1"/>
          </p:cNvGrpSpPr>
          <p:nvPr/>
        </p:nvGrpSpPr>
        <p:grpSpPr bwMode="auto">
          <a:xfrm>
            <a:off x="2339752" y="2944216"/>
            <a:ext cx="370096" cy="1283718"/>
            <a:chOff x="766" y="620"/>
            <a:chExt cx="685" cy="2376"/>
          </a:xfrm>
        </p:grpSpPr>
        <p:sp>
          <p:nvSpPr>
            <p:cNvPr id="216" name="Freeform 5"/>
            <p:cNvSpPr>
              <a:spLocks/>
            </p:cNvSpPr>
            <p:nvPr/>
          </p:nvSpPr>
          <p:spPr bwMode="auto">
            <a:xfrm>
              <a:off x="1026" y="879"/>
              <a:ext cx="187" cy="281"/>
            </a:xfrm>
            <a:custGeom>
              <a:avLst/>
              <a:gdLst>
                <a:gd name="T0" fmla="*/ 4 w 83"/>
                <a:gd name="T1" fmla="*/ 34 h 125"/>
                <a:gd name="T2" fmla="*/ 9 w 83"/>
                <a:gd name="T3" fmla="*/ 70 h 125"/>
                <a:gd name="T4" fmla="*/ 4 w 83"/>
                <a:gd name="T5" fmla="*/ 108 h 125"/>
                <a:gd name="T6" fmla="*/ 65 w 83"/>
                <a:gd name="T7" fmla="*/ 122 h 125"/>
                <a:gd name="T8" fmla="*/ 4 w 83"/>
                <a:gd name="T9" fmla="*/ 34 h 125"/>
              </a:gdLst>
              <a:ahLst/>
              <a:cxnLst>
                <a:cxn ang="0">
                  <a:pos x="T0" y="T1"/>
                </a:cxn>
                <a:cxn ang="0">
                  <a:pos x="T2" y="T3"/>
                </a:cxn>
                <a:cxn ang="0">
                  <a:pos x="T4" y="T5"/>
                </a:cxn>
                <a:cxn ang="0">
                  <a:pos x="T6" y="T7"/>
                </a:cxn>
                <a:cxn ang="0">
                  <a:pos x="T8" y="T9"/>
                </a:cxn>
              </a:cxnLst>
              <a:rect l="0" t="0" r="r" b="b"/>
              <a:pathLst>
                <a:path w="83" h="125">
                  <a:moveTo>
                    <a:pt x="4" y="34"/>
                  </a:moveTo>
                  <a:cubicBezTo>
                    <a:pt x="29" y="45"/>
                    <a:pt x="1" y="58"/>
                    <a:pt x="9" y="70"/>
                  </a:cubicBezTo>
                  <a:cubicBezTo>
                    <a:pt x="17" y="83"/>
                    <a:pt x="0" y="92"/>
                    <a:pt x="4" y="108"/>
                  </a:cubicBezTo>
                  <a:cubicBezTo>
                    <a:pt x="8" y="125"/>
                    <a:pt x="46" y="124"/>
                    <a:pt x="65" y="122"/>
                  </a:cubicBezTo>
                  <a:cubicBezTo>
                    <a:pt x="83" y="121"/>
                    <a:pt x="57" y="0"/>
                    <a:pt x="4" y="34"/>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6"/>
            <p:cNvSpPr>
              <a:spLocks/>
            </p:cNvSpPr>
            <p:nvPr/>
          </p:nvSpPr>
          <p:spPr bwMode="auto">
            <a:xfrm>
              <a:off x="940" y="620"/>
              <a:ext cx="398" cy="546"/>
            </a:xfrm>
            <a:custGeom>
              <a:avLst/>
              <a:gdLst>
                <a:gd name="T0" fmla="*/ 15 w 176"/>
                <a:gd name="T1" fmla="*/ 42 h 243"/>
                <a:gd name="T2" fmla="*/ 123 w 176"/>
                <a:gd name="T3" fmla="*/ 71 h 243"/>
                <a:gd name="T4" fmla="*/ 145 w 176"/>
                <a:gd name="T5" fmla="*/ 118 h 243"/>
                <a:gd name="T6" fmla="*/ 155 w 176"/>
                <a:gd name="T7" fmla="*/ 164 h 243"/>
                <a:gd name="T8" fmla="*/ 141 w 176"/>
                <a:gd name="T9" fmla="*/ 217 h 243"/>
                <a:gd name="T10" fmla="*/ 87 w 176"/>
                <a:gd name="T11" fmla="*/ 235 h 243"/>
                <a:gd name="T12" fmla="*/ 35 w 176"/>
                <a:gd name="T13" fmla="*/ 101 h 243"/>
                <a:gd name="T14" fmla="*/ 15 w 176"/>
                <a:gd name="T15" fmla="*/ 42 h 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43">
                  <a:moveTo>
                    <a:pt x="15" y="42"/>
                  </a:moveTo>
                  <a:cubicBezTo>
                    <a:pt x="45" y="0"/>
                    <a:pt x="124" y="17"/>
                    <a:pt x="123" y="71"/>
                  </a:cubicBezTo>
                  <a:cubicBezTo>
                    <a:pt x="123" y="125"/>
                    <a:pt x="156" y="91"/>
                    <a:pt x="145" y="118"/>
                  </a:cubicBezTo>
                  <a:cubicBezTo>
                    <a:pt x="134" y="145"/>
                    <a:pt x="169" y="142"/>
                    <a:pt x="155" y="164"/>
                  </a:cubicBezTo>
                  <a:cubicBezTo>
                    <a:pt x="140" y="187"/>
                    <a:pt x="176" y="192"/>
                    <a:pt x="141" y="217"/>
                  </a:cubicBezTo>
                  <a:cubicBezTo>
                    <a:pt x="107" y="243"/>
                    <a:pt x="87" y="235"/>
                    <a:pt x="87" y="235"/>
                  </a:cubicBezTo>
                  <a:cubicBezTo>
                    <a:pt x="87" y="235"/>
                    <a:pt x="97" y="84"/>
                    <a:pt x="35" y="101"/>
                  </a:cubicBezTo>
                  <a:cubicBezTo>
                    <a:pt x="16" y="107"/>
                    <a:pt x="0" y="62"/>
                    <a:pt x="15" y="42"/>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7"/>
            <p:cNvSpPr>
              <a:spLocks/>
            </p:cNvSpPr>
            <p:nvPr/>
          </p:nvSpPr>
          <p:spPr bwMode="auto">
            <a:xfrm>
              <a:off x="766" y="661"/>
              <a:ext cx="685" cy="2335"/>
            </a:xfrm>
            <a:custGeom>
              <a:avLst/>
              <a:gdLst>
                <a:gd name="T0" fmla="*/ 187 w 303"/>
                <a:gd name="T1" fmla="*/ 34 h 1039"/>
                <a:gd name="T2" fmla="*/ 207 w 303"/>
                <a:gd name="T3" fmla="*/ 153 h 1039"/>
                <a:gd name="T4" fmla="*/ 231 w 303"/>
                <a:gd name="T5" fmla="*/ 221 h 1039"/>
                <a:gd name="T6" fmla="*/ 238 w 303"/>
                <a:gd name="T7" fmla="*/ 369 h 1039"/>
                <a:gd name="T8" fmla="*/ 223 w 303"/>
                <a:gd name="T9" fmla="*/ 441 h 1039"/>
                <a:gd name="T10" fmla="*/ 220 w 303"/>
                <a:gd name="T11" fmla="*/ 518 h 1039"/>
                <a:gd name="T12" fmla="*/ 210 w 303"/>
                <a:gd name="T13" fmla="*/ 664 h 1039"/>
                <a:gd name="T14" fmla="*/ 210 w 303"/>
                <a:gd name="T15" fmla="*/ 712 h 1039"/>
                <a:gd name="T16" fmla="*/ 275 w 303"/>
                <a:gd name="T17" fmla="*/ 907 h 1039"/>
                <a:gd name="T18" fmla="*/ 299 w 303"/>
                <a:gd name="T19" fmla="*/ 988 h 1039"/>
                <a:gd name="T20" fmla="*/ 293 w 303"/>
                <a:gd name="T21" fmla="*/ 1012 h 1039"/>
                <a:gd name="T22" fmla="*/ 280 w 303"/>
                <a:gd name="T23" fmla="*/ 964 h 1039"/>
                <a:gd name="T24" fmla="*/ 211 w 303"/>
                <a:gd name="T25" fmla="*/ 1019 h 1039"/>
                <a:gd name="T26" fmla="*/ 223 w 303"/>
                <a:gd name="T27" fmla="*/ 982 h 1039"/>
                <a:gd name="T28" fmla="*/ 195 w 303"/>
                <a:gd name="T29" fmla="*/ 822 h 1039"/>
                <a:gd name="T30" fmla="*/ 171 w 303"/>
                <a:gd name="T31" fmla="*/ 824 h 1039"/>
                <a:gd name="T32" fmla="*/ 147 w 303"/>
                <a:gd name="T33" fmla="*/ 941 h 1039"/>
                <a:gd name="T34" fmla="*/ 138 w 303"/>
                <a:gd name="T35" fmla="*/ 1011 h 1039"/>
                <a:gd name="T36" fmla="*/ 128 w 303"/>
                <a:gd name="T37" fmla="*/ 1032 h 1039"/>
                <a:gd name="T38" fmla="*/ 129 w 303"/>
                <a:gd name="T39" fmla="*/ 980 h 1039"/>
                <a:gd name="T40" fmla="*/ 60 w 303"/>
                <a:gd name="T41" fmla="*/ 1032 h 1039"/>
                <a:gd name="T42" fmla="*/ 50 w 303"/>
                <a:gd name="T43" fmla="*/ 997 h 1039"/>
                <a:gd name="T44" fmla="*/ 107 w 303"/>
                <a:gd name="T45" fmla="*/ 827 h 1039"/>
                <a:gd name="T46" fmla="*/ 116 w 303"/>
                <a:gd name="T47" fmla="*/ 739 h 1039"/>
                <a:gd name="T48" fmla="*/ 101 w 303"/>
                <a:gd name="T49" fmla="*/ 667 h 1039"/>
                <a:gd name="T50" fmla="*/ 89 w 303"/>
                <a:gd name="T51" fmla="*/ 590 h 1039"/>
                <a:gd name="T52" fmla="*/ 80 w 303"/>
                <a:gd name="T53" fmla="*/ 591 h 1039"/>
                <a:gd name="T54" fmla="*/ 61 w 303"/>
                <a:gd name="T55" fmla="*/ 585 h 1039"/>
                <a:gd name="T56" fmla="*/ 67 w 303"/>
                <a:gd name="T57" fmla="*/ 529 h 1039"/>
                <a:gd name="T58" fmla="*/ 9 w 303"/>
                <a:gd name="T59" fmla="*/ 391 h 1039"/>
                <a:gd name="T60" fmla="*/ 75 w 303"/>
                <a:gd name="T61" fmla="*/ 328 h 1039"/>
                <a:gd name="T62" fmla="*/ 130 w 303"/>
                <a:gd name="T63" fmla="*/ 201 h 1039"/>
                <a:gd name="T64" fmla="*/ 128 w 303"/>
                <a:gd name="T65" fmla="*/ 143 h 1039"/>
                <a:gd name="T66" fmla="*/ 94 w 303"/>
                <a:gd name="T67" fmla="*/ 88 h 1039"/>
                <a:gd name="T68" fmla="*/ 95 w 303"/>
                <a:gd name="T69" fmla="*/ 38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3" h="1039">
                  <a:moveTo>
                    <a:pt x="137" y="0"/>
                  </a:moveTo>
                  <a:cubicBezTo>
                    <a:pt x="158" y="0"/>
                    <a:pt x="177" y="11"/>
                    <a:pt x="187" y="34"/>
                  </a:cubicBezTo>
                  <a:cubicBezTo>
                    <a:pt x="196" y="57"/>
                    <a:pt x="198" y="83"/>
                    <a:pt x="195" y="97"/>
                  </a:cubicBezTo>
                  <a:cubicBezTo>
                    <a:pt x="192" y="108"/>
                    <a:pt x="202" y="141"/>
                    <a:pt x="207" y="153"/>
                  </a:cubicBezTo>
                  <a:cubicBezTo>
                    <a:pt x="213" y="167"/>
                    <a:pt x="222" y="187"/>
                    <a:pt x="222" y="187"/>
                  </a:cubicBezTo>
                  <a:cubicBezTo>
                    <a:pt x="222" y="187"/>
                    <a:pt x="231" y="201"/>
                    <a:pt x="231" y="221"/>
                  </a:cubicBezTo>
                  <a:cubicBezTo>
                    <a:pt x="231" y="241"/>
                    <a:pt x="231" y="270"/>
                    <a:pt x="238" y="306"/>
                  </a:cubicBezTo>
                  <a:cubicBezTo>
                    <a:pt x="245" y="343"/>
                    <a:pt x="244" y="351"/>
                    <a:pt x="238" y="369"/>
                  </a:cubicBezTo>
                  <a:cubicBezTo>
                    <a:pt x="231" y="388"/>
                    <a:pt x="211" y="423"/>
                    <a:pt x="211" y="423"/>
                  </a:cubicBezTo>
                  <a:cubicBezTo>
                    <a:pt x="211" y="423"/>
                    <a:pt x="231" y="432"/>
                    <a:pt x="223" y="441"/>
                  </a:cubicBezTo>
                  <a:cubicBezTo>
                    <a:pt x="216" y="450"/>
                    <a:pt x="210" y="453"/>
                    <a:pt x="210" y="453"/>
                  </a:cubicBezTo>
                  <a:cubicBezTo>
                    <a:pt x="210" y="453"/>
                    <a:pt x="231" y="484"/>
                    <a:pt x="220" y="518"/>
                  </a:cubicBezTo>
                  <a:cubicBezTo>
                    <a:pt x="209" y="551"/>
                    <a:pt x="207" y="576"/>
                    <a:pt x="208" y="606"/>
                  </a:cubicBezTo>
                  <a:cubicBezTo>
                    <a:pt x="210" y="637"/>
                    <a:pt x="210" y="664"/>
                    <a:pt x="210" y="664"/>
                  </a:cubicBezTo>
                  <a:cubicBezTo>
                    <a:pt x="197" y="666"/>
                    <a:pt x="197" y="666"/>
                    <a:pt x="197" y="666"/>
                  </a:cubicBezTo>
                  <a:cubicBezTo>
                    <a:pt x="197" y="666"/>
                    <a:pt x="197" y="695"/>
                    <a:pt x="210" y="712"/>
                  </a:cubicBezTo>
                  <a:cubicBezTo>
                    <a:pt x="222" y="730"/>
                    <a:pt x="243" y="760"/>
                    <a:pt x="247" y="807"/>
                  </a:cubicBezTo>
                  <a:cubicBezTo>
                    <a:pt x="250" y="854"/>
                    <a:pt x="261" y="895"/>
                    <a:pt x="275" y="907"/>
                  </a:cubicBezTo>
                  <a:cubicBezTo>
                    <a:pt x="289" y="918"/>
                    <a:pt x="303" y="917"/>
                    <a:pt x="303" y="936"/>
                  </a:cubicBezTo>
                  <a:cubicBezTo>
                    <a:pt x="303" y="956"/>
                    <a:pt x="299" y="978"/>
                    <a:pt x="299" y="988"/>
                  </a:cubicBezTo>
                  <a:cubicBezTo>
                    <a:pt x="299" y="997"/>
                    <a:pt x="299" y="1011"/>
                    <a:pt x="299" y="1011"/>
                  </a:cubicBezTo>
                  <a:cubicBezTo>
                    <a:pt x="293" y="1012"/>
                    <a:pt x="293" y="1012"/>
                    <a:pt x="293" y="1012"/>
                  </a:cubicBezTo>
                  <a:cubicBezTo>
                    <a:pt x="293" y="1012"/>
                    <a:pt x="295" y="1001"/>
                    <a:pt x="293" y="988"/>
                  </a:cubicBezTo>
                  <a:cubicBezTo>
                    <a:pt x="292" y="976"/>
                    <a:pt x="288" y="959"/>
                    <a:pt x="280" y="964"/>
                  </a:cubicBezTo>
                  <a:cubicBezTo>
                    <a:pt x="272" y="969"/>
                    <a:pt x="259" y="993"/>
                    <a:pt x="253" y="1004"/>
                  </a:cubicBezTo>
                  <a:cubicBezTo>
                    <a:pt x="247" y="1015"/>
                    <a:pt x="235" y="1026"/>
                    <a:pt x="211" y="1019"/>
                  </a:cubicBezTo>
                  <a:cubicBezTo>
                    <a:pt x="188" y="1012"/>
                    <a:pt x="179" y="997"/>
                    <a:pt x="192" y="993"/>
                  </a:cubicBezTo>
                  <a:cubicBezTo>
                    <a:pt x="205" y="989"/>
                    <a:pt x="220" y="995"/>
                    <a:pt x="223" y="982"/>
                  </a:cubicBezTo>
                  <a:cubicBezTo>
                    <a:pt x="226" y="968"/>
                    <a:pt x="232" y="934"/>
                    <a:pt x="226" y="916"/>
                  </a:cubicBezTo>
                  <a:cubicBezTo>
                    <a:pt x="221" y="898"/>
                    <a:pt x="203" y="842"/>
                    <a:pt x="195" y="822"/>
                  </a:cubicBezTo>
                  <a:cubicBezTo>
                    <a:pt x="188" y="801"/>
                    <a:pt x="177" y="776"/>
                    <a:pt x="177" y="776"/>
                  </a:cubicBezTo>
                  <a:cubicBezTo>
                    <a:pt x="177" y="776"/>
                    <a:pt x="178" y="809"/>
                    <a:pt x="171" y="824"/>
                  </a:cubicBezTo>
                  <a:cubicBezTo>
                    <a:pt x="165" y="840"/>
                    <a:pt x="141" y="900"/>
                    <a:pt x="137" y="913"/>
                  </a:cubicBezTo>
                  <a:cubicBezTo>
                    <a:pt x="133" y="926"/>
                    <a:pt x="141" y="934"/>
                    <a:pt x="147" y="941"/>
                  </a:cubicBezTo>
                  <a:cubicBezTo>
                    <a:pt x="154" y="947"/>
                    <a:pt x="150" y="964"/>
                    <a:pt x="145" y="976"/>
                  </a:cubicBezTo>
                  <a:cubicBezTo>
                    <a:pt x="140" y="989"/>
                    <a:pt x="138" y="1005"/>
                    <a:pt x="138" y="1011"/>
                  </a:cubicBezTo>
                  <a:cubicBezTo>
                    <a:pt x="138" y="1018"/>
                    <a:pt x="138" y="1032"/>
                    <a:pt x="138" y="1032"/>
                  </a:cubicBezTo>
                  <a:cubicBezTo>
                    <a:pt x="128" y="1032"/>
                    <a:pt x="128" y="1032"/>
                    <a:pt x="128" y="1032"/>
                  </a:cubicBezTo>
                  <a:cubicBezTo>
                    <a:pt x="128" y="1032"/>
                    <a:pt x="131" y="1017"/>
                    <a:pt x="131" y="1004"/>
                  </a:cubicBezTo>
                  <a:cubicBezTo>
                    <a:pt x="131" y="991"/>
                    <a:pt x="133" y="982"/>
                    <a:pt x="129" y="980"/>
                  </a:cubicBezTo>
                  <a:cubicBezTo>
                    <a:pt x="124" y="978"/>
                    <a:pt x="104" y="996"/>
                    <a:pt x="96" y="1008"/>
                  </a:cubicBezTo>
                  <a:cubicBezTo>
                    <a:pt x="88" y="1021"/>
                    <a:pt x="86" y="1039"/>
                    <a:pt x="60" y="1032"/>
                  </a:cubicBezTo>
                  <a:cubicBezTo>
                    <a:pt x="33" y="1026"/>
                    <a:pt x="15" y="1011"/>
                    <a:pt x="22" y="1003"/>
                  </a:cubicBezTo>
                  <a:cubicBezTo>
                    <a:pt x="28" y="995"/>
                    <a:pt x="42" y="1002"/>
                    <a:pt x="50" y="997"/>
                  </a:cubicBezTo>
                  <a:cubicBezTo>
                    <a:pt x="58" y="993"/>
                    <a:pt x="74" y="953"/>
                    <a:pt x="83" y="929"/>
                  </a:cubicBezTo>
                  <a:cubicBezTo>
                    <a:pt x="93" y="906"/>
                    <a:pt x="104" y="857"/>
                    <a:pt x="107" y="827"/>
                  </a:cubicBezTo>
                  <a:cubicBezTo>
                    <a:pt x="110" y="798"/>
                    <a:pt x="115" y="776"/>
                    <a:pt x="115" y="766"/>
                  </a:cubicBezTo>
                  <a:cubicBezTo>
                    <a:pt x="116" y="757"/>
                    <a:pt x="116" y="739"/>
                    <a:pt x="116" y="739"/>
                  </a:cubicBezTo>
                  <a:cubicBezTo>
                    <a:pt x="116" y="739"/>
                    <a:pt x="107" y="705"/>
                    <a:pt x="104" y="691"/>
                  </a:cubicBezTo>
                  <a:cubicBezTo>
                    <a:pt x="101" y="677"/>
                    <a:pt x="101" y="667"/>
                    <a:pt x="101" y="667"/>
                  </a:cubicBezTo>
                  <a:cubicBezTo>
                    <a:pt x="101" y="667"/>
                    <a:pt x="86" y="670"/>
                    <a:pt x="86" y="660"/>
                  </a:cubicBezTo>
                  <a:cubicBezTo>
                    <a:pt x="86" y="650"/>
                    <a:pt x="91" y="609"/>
                    <a:pt x="89" y="590"/>
                  </a:cubicBezTo>
                  <a:cubicBezTo>
                    <a:pt x="88" y="571"/>
                    <a:pt x="81" y="572"/>
                    <a:pt x="81" y="572"/>
                  </a:cubicBezTo>
                  <a:cubicBezTo>
                    <a:pt x="81" y="572"/>
                    <a:pt x="80" y="582"/>
                    <a:pt x="80" y="591"/>
                  </a:cubicBezTo>
                  <a:cubicBezTo>
                    <a:pt x="80" y="599"/>
                    <a:pt x="74" y="597"/>
                    <a:pt x="71" y="591"/>
                  </a:cubicBezTo>
                  <a:cubicBezTo>
                    <a:pt x="69" y="585"/>
                    <a:pt x="61" y="591"/>
                    <a:pt x="61" y="585"/>
                  </a:cubicBezTo>
                  <a:cubicBezTo>
                    <a:pt x="61" y="579"/>
                    <a:pt x="57" y="566"/>
                    <a:pt x="59" y="556"/>
                  </a:cubicBezTo>
                  <a:cubicBezTo>
                    <a:pt x="60" y="547"/>
                    <a:pt x="67" y="529"/>
                    <a:pt x="67" y="529"/>
                  </a:cubicBezTo>
                  <a:cubicBezTo>
                    <a:pt x="0" y="527"/>
                    <a:pt x="0" y="527"/>
                    <a:pt x="0" y="527"/>
                  </a:cubicBezTo>
                  <a:cubicBezTo>
                    <a:pt x="9" y="391"/>
                    <a:pt x="9" y="391"/>
                    <a:pt x="9" y="391"/>
                  </a:cubicBezTo>
                  <a:cubicBezTo>
                    <a:pt x="71" y="391"/>
                    <a:pt x="71" y="391"/>
                    <a:pt x="71" y="391"/>
                  </a:cubicBezTo>
                  <a:cubicBezTo>
                    <a:pt x="71" y="391"/>
                    <a:pt x="75" y="349"/>
                    <a:pt x="75" y="328"/>
                  </a:cubicBezTo>
                  <a:cubicBezTo>
                    <a:pt x="75" y="308"/>
                    <a:pt x="72" y="280"/>
                    <a:pt x="86" y="257"/>
                  </a:cubicBezTo>
                  <a:cubicBezTo>
                    <a:pt x="100" y="234"/>
                    <a:pt x="118" y="215"/>
                    <a:pt x="130" y="201"/>
                  </a:cubicBezTo>
                  <a:cubicBezTo>
                    <a:pt x="141" y="186"/>
                    <a:pt x="143" y="185"/>
                    <a:pt x="140" y="172"/>
                  </a:cubicBezTo>
                  <a:cubicBezTo>
                    <a:pt x="136" y="159"/>
                    <a:pt x="136" y="142"/>
                    <a:pt x="128" y="143"/>
                  </a:cubicBezTo>
                  <a:cubicBezTo>
                    <a:pt x="120" y="144"/>
                    <a:pt x="113" y="143"/>
                    <a:pt x="108" y="132"/>
                  </a:cubicBezTo>
                  <a:cubicBezTo>
                    <a:pt x="104" y="122"/>
                    <a:pt x="94" y="102"/>
                    <a:pt x="94" y="88"/>
                  </a:cubicBezTo>
                  <a:cubicBezTo>
                    <a:pt x="93" y="74"/>
                    <a:pt x="96" y="72"/>
                    <a:pt x="94" y="67"/>
                  </a:cubicBezTo>
                  <a:cubicBezTo>
                    <a:pt x="92" y="63"/>
                    <a:pt x="95" y="49"/>
                    <a:pt x="95" y="38"/>
                  </a:cubicBezTo>
                  <a:cubicBezTo>
                    <a:pt x="96" y="27"/>
                    <a:pt x="110" y="0"/>
                    <a:pt x="137" y="0"/>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
            <p:cNvSpPr>
              <a:spLocks/>
            </p:cNvSpPr>
            <p:nvPr/>
          </p:nvSpPr>
          <p:spPr bwMode="auto">
            <a:xfrm>
              <a:off x="1084" y="960"/>
              <a:ext cx="143" cy="117"/>
            </a:xfrm>
            <a:custGeom>
              <a:avLst/>
              <a:gdLst>
                <a:gd name="T0" fmla="*/ 59 w 63"/>
                <a:gd name="T1" fmla="*/ 0 h 52"/>
                <a:gd name="T2" fmla="*/ 63 w 63"/>
                <a:gd name="T3" fmla="*/ 11 h 52"/>
                <a:gd name="T4" fmla="*/ 0 w 63"/>
                <a:gd name="T5" fmla="*/ 52 h 52"/>
                <a:gd name="T6" fmla="*/ 4 w 63"/>
                <a:gd name="T7" fmla="*/ 25 h 52"/>
                <a:gd name="T8" fmla="*/ 34 w 63"/>
                <a:gd name="T9" fmla="*/ 5 h 52"/>
                <a:gd name="T10" fmla="*/ 59 w 63"/>
                <a:gd name="T11" fmla="*/ 0 h 52"/>
              </a:gdLst>
              <a:ahLst/>
              <a:cxnLst>
                <a:cxn ang="0">
                  <a:pos x="T0" y="T1"/>
                </a:cxn>
                <a:cxn ang="0">
                  <a:pos x="T2" y="T3"/>
                </a:cxn>
                <a:cxn ang="0">
                  <a:pos x="T4" y="T5"/>
                </a:cxn>
                <a:cxn ang="0">
                  <a:pos x="T6" y="T7"/>
                </a:cxn>
                <a:cxn ang="0">
                  <a:pos x="T8" y="T9"/>
                </a:cxn>
                <a:cxn ang="0">
                  <a:pos x="T10" y="T11"/>
                </a:cxn>
              </a:cxnLst>
              <a:rect l="0" t="0" r="r" b="b"/>
              <a:pathLst>
                <a:path w="63" h="52">
                  <a:moveTo>
                    <a:pt x="59" y="0"/>
                  </a:moveTo>
                  <a:cubicBezTo>
                    <a:pt x="60" y="4"/>
                    <a:pt x="62" y="7"/>
                    <a:pt x="63" y="11"/>
                  </a:cubicBezTo>
                  <a:cubicBezTo>
                    <a:pt x="31" y="9"/>
                    <a:pt x="13" y="33"/>
                    <a:pt x="0" y="52"/>
                  </a:cubicBezTo>
                  <a:cubicBezTo>
                    <a:pt x="5" y="44"/>
                    <a:pt x="4" y="31"/>
                    <a:pt x="4" y="25"/>
                  </a:cubicBezTo>
                  <a:cubicBezTo>
                    <a:pt x="11" y="17"/>
                    <a:pt x="23" y="9"/>
                    <a:pt x="34" y="5"/>
                  </a:cubicBezTo>
                  <a:cubicBezTo>
                    <a:pt x="42" y="2"/>
                    <a:pt x="53" y="0"/>
                    <a:pt x="59"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0" name="Group 11"/>
          <p:cNvGrpSpPr>
            <a:grpSpLocks noChangeAspect="1"/>
          </p:cNvGrpSpPr>
          <p:nvPr/>
        </p:nvGrpSpPr>
        <p:grpSpPr bwMode="auto">
          <a:xfrm>
            <a:off x="4139952" y="2221359"/>
            <a:ext cx="411195" cy="1286495"/>
            <a:chOff x="2681" y="545"/>
            <a:chExt cx="816" cy="2553"/>
          </a:xfrm>
        </p:grpSpPr>
        <p:sp>
          <p:nvSpPr>
            <p:cNvPr id="221" name="Freeform 12"/>
            <p:cNvSpPr>
              <a:spLocks/>
            </p:cNvSpPr>
            <p:nvPr/>
          </p:nvSpPr>
          <p:spPr bwMode="auto">
            <a:xfrm>
              <a:off x="2681" y="545"/>
              <a:ext cx="816" cy="2553"/>
            </a:xfrm>
            <a:custGeom>
              <a:avLst/>
              <a:gdLst>
                <a:gd name="T0" fmla="*/ 230 w 342"/>
                <a:gd name="T1" fmla="*/ 37 h 1078"/>
                <a:gd name="T2" fmla="*/ 223 w 342"/>
                <a:gd name="T3" fmla="*/ 116 h 1078"/>
                <a:gd name="T4" fmla="*/ 203 w 342"/>
                <a:gd name="T5" fmla="*/ 159 h 1078"/>
                <a:gd name="T6" fmla="*/ 238 w 342"/>
                <a:gd name="T7" fmla="*/ 185 h 1078"/>
                <a:gd name="T8" fmla="*/ 304 w 342"/>
                <a:gd name="T9" fmla="*/ 271 h 1078"/>
                <a:gd name="T10" fmla="*/ 329 w 342"/>
                <a:gd name="T11" fmla="*/ 358 h 1078"/>
                <a:gd name="T12" fmla="*/ 278 w 342"/>
                <a:gd name="T13" fmla="*/ 377 h 1078"/>
                <a:gd name="T14" fmla="*/ 278 w 342"/>
                <a:gd name="T15" fmla="*/ 450 h 1078"/>
                <a:gd name="T16" fmla="*/ 286 w 342"/>
                <a:gd name="T17" fmla="*/ 572 h 1078"/>
                <a:gd name="T18" fmla="*/ 269 w 342"/>
                <a:gd name="T19" fmla="*/ 671 h 1078"/>
                <a:gd name="T20" fmla="*/ 233 w 342"/>
                <a:gd name="T21" fmla="*/ 921 h 1078"/>
                <a:gd name="T22" fmla="*/ 256 w 342"/>
                <a:gd name="T23" fmla="*/ 982 h 1078"/>
                <a:gd name="T24" fmla="*/ 284 w 342"/>
                <a:gd name="T25" fmla="*/ 1008 h 1078"/>
                <a:gd name="T26" fmla="*/ 257 w 342"/>
                <a:gd name="T27" fmla="*/ 1028 h 1078"/>
                <a:gd name="T28" fmla="*/ 212 w 342"/>
                <a:gd name="T29" fmla="*/ 1021 h 1078"/>
                <a:gd name="T30" fmla="*/ 158 w 342"/>
                <a:gd name="T31" fmla="*/ 1010 h 1078"/>
                <a:gd name="T32" fmla="*/ 162 w 342"/>
                <a:gd name="T33" fmla="*/ 952 h 1078"/>
                <a:gd name="T34" fmla="*/ 157 w 342"/>
                <a:gd name="T35" fmla="*/ 746 h 1078"/>
                <a:gd name="T36" fmla="*/ 74 w 342"/>
                <a:gd name="T37" fmla="*/ 1019 h 1078"/>
                <a:gd name="T38" fmla="*/ 88 w 342"/>
                <a:gd name="T39" fmla="*/ 1057 h 1078"/>
                <a:gd name="T40" fmla="*/ 24 w 342"/>
                <a:gd name="T41" fmla="*/ 1063 h 1078"/>
                <a:gd name="T42" fmla="*/ 2 w 342"/>
                <a:gd name="T43" fmla="*/ 1025 h 1078"/>
                <a:gd name="T44" fmla="*/ 6 w 342"/>
                <a:gd name="T45" fmla="*/ 980 h 1078"/>
                <a:gd name="T46" fmla="*/ 71 w 342"/>
                <a:gd name="T47" fmla="*/ 568 h 1078"/>
                <a:gd name="T48" fmla="*/ 70 w 342"/>
                <a:gd name="T49" fmla="*/ 492 h 1078"/>
                <a:gd name="T50" fmla="*/ 80 w 342"/>
                <a:gd name="T51" fmla="*/ 408 h 1078"/>
                <a:gd name="T52" fmla="*/ 56 w 342"/>
                <a:gd name="T53" fmla="*/ 284 h 1078"/>
                <a:gd name="T54" fmla="*/ 89 w 342"/>
                <a:gd name="T55" fmla="*/ 178 h 1078"/>
                <a:gd name="T56" fmla="*/ 134 w 342"/>
                <a:gd name="T57" fmla="*/ 138 h 1078"/>
                <a:gd name="T58" fmla="*/ 137 w 342"/>
                <a:gd name="T59" fmla="*/ 122 h 1078"/>
                <a:gd name="T60" fmla="*/ 126 w 342"/>
                <a:gd name="T61" fmla="*/ 88 h 1078"/>
                <a:gd name="T62" fmla="*/ 142 w 342"/>
                <a:gd name="T63" fmla="*/ 22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2" h="1078">
                  <a:moveTo>
                    <a:pt x="206" y="13"/>
                  </a:moveTo>
                  <a:cubicBezTo>
                    <a:pt x="214" y="14"/>
                    <a:pt x="223" y="19"/>
                    <a:pt x="230" y="37"/>
                  </a:cubicBezTo>
                  <a:cubicBezTo>
                    <a:pt x="236" y="55"/>
                    <a:pt x="237" y="68"/>
                    <a:pt x="231" y="81"/>
                  </a:cubicBezTo>
                  <a:cubicBezTo>
                    <a:pt x="225" y="94"/>
                    <a:pt x="225" y="104"/>
                    <a:pt x="223" y="116"/>
                  </a:cubicBezTo>
                  <a:cubicBezTo>
                    <a:pt x="220" y="128"/>
                    <a:pt x="212" y="147"/>
                    <a:pt x="206" y="149"/>
                  </a:cubicBezTo>
                  <a:cubicBezTo>
                    <a:pt x="201" y="150"/>
                    <a:pt x="203" y="154"/>
                    <a:pt x="203" y="159"/>
                  </a:cubicBezTo>
                  <a:cubicBezTo>
                    <a:pt x="203" y="165"/>
                    <a:pt x="206" y="172"/>
                    <a:pt x="206" y="172"/>
                  </a:cubicBezTo>
                  <a:cubicBezTo>
                    <a:pt x="206" y="172"/>
                    <a:pt x="222" y="181"/>
                    <a:pt x="238" y="185"/>
                  </a:cubicBezTo>
                  <a:cubicBezTo>
                    <a:pt x="253" y="189"/>
                    <a:pt x="277" y="206"/>
                    <a:pt x="279" y="228"/>
                  </a:cubicBezTo>
                  <a:cubicBezTo>
                    <a:pt x="281" y="250"/>
                    <a:pt x="291" y="260"/>
                    <a:pt x="304" y="271"/>
                  </a:cubicBezTo>
                  <a:cubicBezTo>
                    <a:pt x="317" y="283"/>
                    <a:pt x="331" y="283"/>
                    <a:pt x="335" y="303"/>
                  </a:cubicBezTo>
                  <a:cubicBezTo>
                    <a:pt x="339" y="324"/>
                    <a:pt x="342" y="352"/>
                    <a:pt x="329" y="358"/>
                  </a:cubicBezTo>
                  <a:cubicBezTo>
                    <a:pt x="316" y="364"/>
                    <a:pt x="284" y="361"/>
                    <a:pt x="284" y="361"/>
                  </a:cubicBezTo>
                  <a:cubicBezTo>
                    <a:pt x="284" y="361"/>
                    <a:pt x="283" y="372"/>
                    <a:pt x="278" y="377"/>
                  </a:cubicBezTo>
                  <a:cubicBezTo>
                    <a:pt x="273" y="382"/>
                    <a:pt x="265" y="386"/>
                    <a:pt x="265" y="386"/>
                  </a:cubicBezTo>
                  <a:cubicBezTo>
                    <a:pt x="265" y="386"/>
                    <a:pt x="275" y="424"/>
                    <a:pt x="278" y="450"/>
                  </a:cubicBezTo>
                  <a:cubicBezTo>
                    <a:pt x="280" y="476"/>
                    <a:pt x="284" y="530"/>
                    <a:pt x="286" y="543"/>
                  </a:cubicBezTo>
                  <a:cubicBezTo>
                    <a:pt x="289" y="556"/>
                    <a:pt x="291" y="567"/>
                    <a:pt x="286" y="572"/>
                  </a:cubicBezTo>
                  <a:cubicBezTo>
                    <a:pt x="280" y="576"/>
                    <a:pt x="277" y="577"/>
                    <a:pt x="277" y="577"/>
                  </a:cubicBezTo>
                  <a:cubicBezTo>
                    <a:pt x="277" y="577"/>
                    <a:pt x="275" y="635"/>
                    <a:pt x="269" y="671"/>
                  </a:cubicBezTo>
                  <a:cubicBezTo>
                    <a:pt x="264" y="707"/>
                    <a:pt x="255" y="747"/>
                    <a:pt x="248" y="789"/>
                  </a:cubicBezTo>
                  <a:cubicBezTo>
                    <a:pt x="241" y="831"/>
                    <a:pt x="235" y="900"/>
                    <a:pt x="233" y="921"/>
                  </a:cubicBezTo>
                  <a:cubicBezTo>
                    <a:pt x="230" y="942"/>
                    <a:pt x="229" y="943"/>
                    <a:pt x="233" y="952"/>
                  </a:cubicBezTo>
                  <a:cubicBezTo>
                    <a:pt x="236" y="961"/>
                    <a:pt x="261" y="979"/>
                    <a:pt x="256" y="982"/>
                  </a:cubicBezTo>
                  <a:cubicBezTo>
                    <a:pt x="252" y="985"/>
                    <a:pt x="252" y="985"/>
                    <a:pt x="252" y="985"/>
                  </a:cubicBezTo>
                  <a:cubicBezTo>
                    <a:pt x="252" y="985"/>
                    <a:pt x="269" y="1008"/>
                    <a:pt x="284" y="1008"/>
                  </a:cubicBezTo>
                  <a:cubicBezTo>
                    <a:pt x="299" y="1008"/>
                    <a:pt x="317" y="1013"/>
                    <a:pt x="317" y="1024"/>
                  </a:cubicBezTo>
                  <a:cubicBezTo>
                    <a:pt x="317" y="1035"/>
                    <a:pt x="272" y="1028"/>
                    <a:pt x="257" y="1028"/>
                  </a:cubicBezTo>
                  <a:cubicBezTo>
                    <a:pt x="242" y="1028"/>
                    <a:pt x="226" y="1021"/>
                    <a:pt x="219" y="1017"/>
                  </a:cubicBezTo>
                  <a:cubicBezTo>
                    <a:pt x="211" y="1014"/>
                    <a:pt x="212" y="1021"/>
                    <a:pt x="212" y="1021"/>
                  </a:cubicBezTo>
                  <a:cubicBezTo>
                    <a:pt x="212" y="1021"/>
                    <a:pt x="192" y="1021"/>
                    <a:pt x="178" y="1020"/>
                  </a:cubicBezTo>
                  <a:cubicBezTo>
                    <a:pt x="164" y="1018"/>
                    <a:pt x="158" y="1018"/>
                    <a:pt x="158" y="1010"/>
                  </a:cubicBezTo>
                  <a:cubicBezTo>
                    <a:pt x="158" y="1002"/>
                    <a:pt x="158" y="999"/>
                    <a:pt x="158" y="999"/>
                  </a:cubicBezTo>
                  <a:cubicBezTo>
                    <a:pt x="158" y="999"/>
                    <a:pt x="158" y="977"/>
                    <a:pt x="162" y="952"/>
                  </a:cubicBezTo>
                  <a:cubicBezTo>
                    <a:pt x="165" y="928"/>
                    <a:pt x="163" y="833"/>
                    <a:pt x="162" y="804"/>
                  </a:cubicBezTo>
                  <a:cubicBezTo>
                    <a:pt x="160" y="775"/>
                    <a:pt x="157" y="746"/>
                    <a:pt x="157" y="746"/>
                  </a:cubicBezTo>
                  <a:cubicBezTo>
                    <a:pt x="157" y="746"/>
                    <a:pt x="128" y="846"/>
                    <a:pt x="113" y="901"/>
                  </a:cubicBezTo>
                  <a:cubicBezTo>
                    <a:pt x="97" y="957"/>
                    <a:pt x="78" y="1016"/>
                    <a:pt x="74" y="1019"/>
                  </a:cubicBezTo>
                  <a:cubicBezTo>
                    <a:pt x="70" y="1021"/>
                    <a:pt x="71" y="1025"/>
                    <a:pt x="71" y="1025"/>
                  </a:cubicBezTo>
                  <a:cubicBezTo>
                    <a:pt x="71" y="1025"/>
                    <a:pt x="87" y="1044"/>
                    <a:pt x="88" y="1057"/>
                  </a:cubicBezTo>
                  <a:cubicBezTo>
                    <a:pt x="89" y="1070"/>
                    <a:pt x="92" y="1075"/>
                    <a:pt x="79" y="1077"/>
                  </a:cubicBezTo>
                  <a:cubicBezTo>
                    <a:pt x="66" y="1078"/>
                    <a:pt x="35" y="1070"/>
                    <a:pt x="24" y="1063"/>
                  </a:cubicBezTo>
                  <a:cubicBezTo>
                    <a:pt x="14" y="1055"/>
                    <a:pt x="13" y="1047"/>
                    <a:pt x="8" y="1043"/>
                  </a:cubicBezTo>
                  <a:cubicBezTo>
                    <a:pt x="2" y="1040"/>
                    <a:pt x="0" y="1034"/>
                    <a:pt x="2" y="1025"/>
                  </a:cubicBezTo>
                  <a:cubicBezTo>
                    <a:pt x="5" y="1016"/>
                    <a:pt x="5" y="1014"/>
                    <a:pt x="5" y="1014"/>
                  </a:cubicBezTo>
                  <a:cubicBezTo>
                    <a:pt x="5" y="1014"/>
                    <a:pt x="1" y="1011"/>
                    <a:pt x="6" y="980"/>
                  </a:cubicBezTo>
                  <a:cubicBezTo>
                    <a:pt x="11" y="950"/>
                    <a:pt x="35" y="786"/>
                    <a:pt x="50" y="712"/>
                  </a:cubicBezTo>
                  <a:cubicBezTo>
                    <a:pt x="66" y="639"/>
                    <a:pt x="71" y="577"/>
                    <a:pt x="71" y="568"/>
                  </a:cubicBezTo>
                  <a:cubicBezTo>
                    <a:pt x="71" y="558"/>
                    <a:pt x="68" y="559"/>
                    <a:pt x="62" y="556"/>
                  </a:cubicBezTo>
                  <a:cubicBezTo>
                    <a:pt x="56" y="552"/>
                    <a:pt x="68" y="513"/>
                    <a:pt x="70" y="492"/>
                  </a:cubicBezTo>
                  <a:cubicBezTo>
                    <a:pt x="71" y="471"/>
                    <a:pt x="73" y="456"/>
                    <a:pt x="73" y="442"/>
                  </a:cubicBezTo>
                  <a:cubicBezTo>
                    <a:pt x="72" y="428"/>
                    <a:pt x="78" y="419"/>
                    <a:pt x="80" y="408"/>
                  </a:cubicBezTo>
                  <a:cubicBezTo>
                    <a:pt x="81" y="397"/>
                    <a:pt x="85" y="368"/>
                    <a:pt x="77" y="344"/>
                  </a:cubicBezTo>
                  <a:cubicBezTo>
                    <a:pt x="68" y="319"/>
                    <a:pt x="60" y="289"/>
                    <a:pt x="56" y="284"/>
                  </a:cubicBezTo>
                  <a:cubicBezTo>
                    <a:pt x="52" y="279"/>
                    <a:pt x="56" y="261"/>
                    <a:pt x="58" y="238"/>
                  </a:cubicBezTo>
                  <a:cubicBezTo>
                    <a:pt x="60" y="214"/>
                    <a:pt x="66" y="190"/>
                    <a:pt x="89" y="178"/>
                  </a:cubicBezTo>
                  <a:cubicBezTo>
                    <a:pt x="112" y="165"/>
                    <a:pt x="122" y="162"/>
                    <a:pt x="128" y="152"/>
                  </a:cubicBezTo>
                  <a:cubicBezTo>
                    <a:pt x="135" y="141"/>
                    <a:pt x="131" y="140"/>
                    <a:pt x="134" y="138"/>
                  </a:cubicBezTo>
                  <a:cubicBezTo>
                    <a:pt x="137" y="136"/>
                    <a:pt x="138" y="135"/>
                    <a:pt x="138" y="135"/>
                  </a:cubicBezTo>
                  <a:cubicBezTo>
                    <a:pt x="138" y="135"/>
                    <a:pt x="138" y="126"/>
                    <a:pt x="137" y="122"/>
                  </a:cubicBezTo>
                  <a:cubicBezTo>
                    <a:pt x="136" y="118"/>
                    <a:pt x="132" y="118"/>
                    <a:pt x="131" y="113"/>
                  </a:cubicBezTo>
                  <a:cubicBezTo>
                    <a:pt x="129" y="109"/>
                    <a:pt x="125" y="96"/>
                    <a:pt x="126" y="88"/>
                  </a:cubicBezTo>
                  <a:cubicBezTo>
                    <a:pt x="127" y="80"/>
                    <a:pt x="129" y="79"/>
                    <a:pt x="129" y="79"/>
                  </a:cubicBezTo>
                  <a:cubicBezTo>
                    <a:pt x="129" y="79"/>
                    <a:pt x="125" y="35"/>
                    <a:pt x="142" y="22"/>
                  </a:cubicBezTo>
                  <a:cubicBezTo>
                    <a:pt x="159" y="10"/>
                    <a:pt x="189" y="0"/>
                    <a:pt x="206" y="13"/>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3"/>
            <p:cNvSpPr>
              <a:spLocks/>
            </p:cNvSpPr>
            <p:nvPr/>
          </p:nvSpPr>
          <p:spPr bwMode="auto">
            <a:xfrm>
              <a:off x="2998" y="867"/>
              <a:ext cx="184" cy="156"/>
            </a:xfrm>
            <a:custGeom>
              <a:avLst/>
              <a:gdLst>
                <a:gd name="T0" fmla="*/ 70 w 77"/>
                <a:gd name="T1" fmla="*/ 26 h 66"/>
                <a:gd name="T2" fmla="*/ 73 w 77"/>
                <a:gd name="T3" fmla="*/ 36 h 66"/>
                <a:gd name="T4" fmla="*/ 74 w 77"/>
                <a:gd name="T5" fmla="*/ 37 h 66"/>
                <a:gd name="T6" fmla="*/ 77 w 77"/>
                <a:gd name="T7" fmla="*/ 66 h 66"/>
                <a:gd name="T8" fmla="*/ 74 w 77"/>
                <a:gd name="T9" fmla="*/ 63 h 66"/>
                <a:gd name="T10" fmla="*/ 63 w 77"/>
                <a:gd name="T11" fmla="*/ 48 h 66"/>
                <a:gd name="T12" fmla="*/ 56 w 77"/>
                <a:gd name="T13" fmla="*/ 63 h 66"/>
                <a:gd name="T14" fmla="*/ 0 w 77"/>
                <a:gd name="T15" fmla="*/ 4 h 66"/>
                <a:gd name="T16" fmla="*/ 1 w 77"/>
                <a:gd name="T17" fmla="*/ 2 h 66"/>
                <a:gd name="T18" fmla="*/ 5 w 77"/>
                <a:gd name="T19" fmla="*/ 0 h 66"/>
                <a:gd name="T20" fmla="*/ 27 w 77"/>
                <a:gd name="T21" fmla="*/ 25 h 66"/>
                <a:gd name="T22" fmla="*/ 63 w 77"/>
                <a:gd name="T23" fmla="*/ 45 h 66"/>
                <a:gd name="T24" fmla="*/ 70 w 77"/>
                <a:gd name="T25" fmla="*/ 2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66">
                  <a:moveTo>
                    <a:pt x="70" y="26"/>
                  </a:moveTo>
                  <a:cubicBezTo>
                    <a:pt x="71" y="31"/>
                    <a:pt x="73" y="36"/>
                    <a:pt x="73" y="36"/>
                  </a:cubicBezTo>
                  <a:cubicBezTo>
                    <a:pt x="73" y="36"/>
                    <a:pt x="74" y="37"/>
                    <a:pt x="74" y="37"/>
                  </a:cubicBezTo>
                  <a:cubicBezTo>
                    <a:pt x="74" y="43"/>
                    <a:pt x="76" y="56"/>
                    <a:pt x="77" y="66"/>
                  </a:cubicBezTo>
                  <a:cubicBezTo>
                    <a:pt x="76" y="66"/>
                    <a:pt x="75" y="65"/>
                    <a:pt x="74" y="63"/>
                  </a:cubicBezTo>
                  <a:cubicBezTo>
                    <a:pt x="69" y="52"/>
                    <a:pt x="67" y="46"/>
                    <a:pt x="63" y="48"/>
                  </a:cubicBezTo>
                  <a:cubicBezTo>
                    <a:pt x="61" y="50"/>
                    <a:pt x="58" y="57"/>
                    <a:pt x="56" y="63"/>
                  </a:cubicBezTo>
                  <a:cubicBezTo>
                    <a:pt x="43" y="48"/>
                    <a:pt x="12" y="14"/>
                    <a:pt x="0" y="4"/>
                  </a:cubicBezTo>
                  <a:cubicBezTo>
                    <a:pt x="0" y="3"/>
                    <a:pt x="0" y="3"/>
                    <a:pt x="1" y="2"/>
                  </a:cubicBezTo>
                  <a:cubicBezTo>
                    <a:pt x="3" y="1"/>
                    <a:pt x="4" y="0"/>
                    <a:pt x="5" y="0"/>
                  </a:cubicBezTo>
                  <a:cubicBezTo>
                    <a:pt x="8" y="6"/>
                    <a:pt x="17" y="19"/>
                    <a:pt x="27" y="25"/>
                  </a:cubicBezTo>
                  <a:cubicBezTo>
                    <a:pt x="38" y="31"/>
                    <a:pt x="63" y="45"/>
                    <a:pt x="63" y="45"/>
                  </a:cubicBezTo>
                  <a:cubicBezTo>
                    <a:pt x="63" y="45"/>
                    <a:pt x="68" y="33"/>
                    <a:pt x="70" y="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4"/>
            <p:cNvSpPr>
              <a:spLocks/>
            </p:cNvSpPr>
            <p:nvPr/>
          </p:nvSpPr>
          <p:spPr bwMode="auto">
            <a:xfrm>
              <a:off x="3210" y="1225"/>
              <a:ext cx="93" cy="130"/>
            </a:xfrm>
            <a:custGeom>
              <a:avLst/>
              <a:gdLst>
                <a:gd name="T0" fmla="*/ 7 w 39"/>
                <a:gd name="T1" fmla="*/ 43 h 55"/>
                <a:gd name="T2" fmla="*/ 21 w 39"/>
                <a:gd name="T3" fmla="*/ 27 h 55"/>
                <a:gd name="T4" fmla="*/ 5 w 39"/>
                <a:gd name="T5" fmla="*/ 8 h 55"/>
                <a:gd name="T6" fmla="*/ 19 w 39"/>
                <a:gd name="T7" fmla="*/ 8 h 55"/>
                <a:gd name="T8" fmla="*/ 39 w 39"/>
                <a:gd name="T9" fmla="*/ 55 h 55"/>
                <a:gd name="T10" fmla="*/ 7 w 39"/>
                <a:gd name="T11" fmla="*/ 43 h 55"/>
              </a:gdLst>
              <a:ahLst/>
              <a:cxnLst>
                <a:cxn ang="0">
                  <a:pos x="T0" y="T1"/>
                </a:cxn>
                <a:cxn ang="0">
                  <a:pos x="T2" y="T3"/>
                </a:cxn>
                <a:cxn ang="0">
                  <a:pos x="T4" y="T5"/>
                </a:cxn>
                <a:cxn ang="0">
                  <a:pos x="T6" y="T7"/>
                </a:cxn>
                <a:cxn ang="0">
                  <a:pos x="T8" y="T9"/>
                </a:cxn>
                <a:cxn ang="0">
                  <a:pos x="T10" y="T11"/>
                </a:cxn>
              </a:cxnLst>
              <a:rect l="0" t="0" r="r" b="b"/>
              <a:pathLst>
                <a:path w="39" h="55">
                  <a:moveTo>
                    <a:pt x="7" y="43"/>
                  </a:moveTo>
                  <a:cubicBezTo>
                    <a:pt x="7" y="43"/>
                    <a:pt x="21" y="38"/>
                    <a:pt x="21" y="27"/>
                  </a:cubicBezTo>
                  <a:cubicBezTo>
                    <a:pt x="21" y="16"/>
                    <a:pt x="11" y="8"/>
                    <a:pt x="5" y="8"/>
                  </a:cubicBezTo>
                  <a:cubicBezTo>
                    <a:pt x="0" y="7"/>
                    <a:pt x="8" y="0"/>
                    <a:pt x="19" y="8"/>
                  </a:cubicBezTo>
                  <a:cubicBezTo>
                    <a:pt x="30" y="17"/>
                    <a:pt x="39" y="55"/>
                    <a:pt x="39" y="55"/>
                  </a:cubicBezTo>
                  <a:cubicBezTo>
                    <a:pt x="39" y="55"/>
                    <a:pt x="16" y="47"/>
                    <a:pt x="7"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5"/>
            <p:cNvSpPr>
              <a:spLocks/>
            </p:cNvSpPr>
            <p:nvPr/>
          </p:nvSpPr>
          <p:spPr bwMode="auto">
            <a:xfrm>
              <a:off x="3296" y="1371"/>
              <a:ext cx="22" cy="100"/>
            </a:xfrm>
            <a:custGeom>
              <a:avLst/>
              <a:gdLst>
                <a:gd name="T0" fmla="*/ 3 w 9"/>
                <a:gd name="T1" fmla="*/ 0 h 42"/>
                <a:gd name="T2" fmla="*/ 9 w 9"/>
                <a:gd name="T3" fmla="*/ 35 h 42"/>
                <a:gd name="T4" fmla="*/ 0 w 9"/>
                <a:gd name="T5" fmla="*/ 42 h 42"/>
                <a:gd name="T6" fmla="*/ 3 w 9"/>
                <a:gd name="T7" fmla="*/ 0 h 42"/>
              </a:gdLst>
              <a:ahLst/>
              <a:cxnLst>
                <a:cxn ang="0">
                  <a:pos x="T0" y="T1"/>
                </a:cxn>
                <a:cxn ang="0">
                  <a:pos x="T2" y="T3"/>
                </a:cxn>
                <a:cxn ang="0">
                  <a:pos x="T4" y="T5"/>
                </a:cxn>
                <a:cxn ang="0">
                  <a:pos x="T6" y="T7"/>
                </a:cxn>
              </a:cxnLst>
              <a:rect l="0" t="0" r="r" b="b"/>
              <a:pathLst>
                <a:path w="9" h="42">
                  <a:moveTo>
                    <a:pt x="3" y="0"/>
                  </a:moveTo>
                  <a:cubicBezTo>
                    <a:pt x="9" y="35"/>
                    <a:pt x="9" y="35"/>
                    <a:pt x="9" y="35"/>
                  </a:cubicBezTo>
                  <a:cubicBezTo>
                    <a:pt x="0" y="42"/>
                    <a:pt x="0" y="42"/>
                    <a:pt x="0" y="42"/>
                  </a:cubicBezTo>
                  <a:cubicBezTo>
                    <a:pt x="0" y="42"/>
                    <a:pt x="2" y="12"/>
                    <a:pt x="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5" name="Group 24"/>
          <p:cNvGrpSpPr>
            <a:grpSpLocks noChangeAspect="1"/>
          </p:cNvGrpSpPr>
          <p:nvPr/>
        </p:nvGrpSpPr>
        <p:grpSpPr bwMode="auto">
          <a:xfrm>
            <a:off x="5940152" y="1491630"/>
            <a:ext cx="304055" cy="1220709"/>
            <a:chOff x="4369" y="343"/>
            <a:chExt cx="610" cy="2449"/>
          </a:xfrm>
        </p:grpSpPr>
        <p:sp>
          <p:nvSpPr>
            <p:cNvPr id="226" name="Freeform 25"/>
            <p:cNvSpPr>
              <a:spLocks noEditPoints="1"/>
            </p:cNvSpPr>
            <p:nvPr/>
          </p:nvSpPr>
          <p:spPr bwMode="auto">
            <a:xfrm>
              <a:off x="4369" y="343"/>
              <a:ext cx="610" cy="2449"/>
            </a:xfrm>
            <a:custGeom>
              <a:avLst/>
              <a:gdLst>
                <a:gd name="T0" fmla="*/ 122 w 255"/>
                <a:gd name="T1" fmla="*/ 0 h 1034"/>
                <a:gd name="T2" fmla="*/ 168 w 255"/>
                <a:gd name="T3" fmla="*/ 41 h 1034"/>
                <a:gd name="T4" fmla="*/ 176 w 255"/>
                <a:gd name="T5" fmla="*/ 71 h 1034"/>
                <a:gd name="T6" fmla="*/ 183 w 255"/>
                <a:gd name="T7" fmla="*/ 111 h 1034"/>
                <a:gd name="T8" fmla="*/ 196 w 255"/>
                <a:gd name="T9" fmla="*/ 152 h 1034"/>
                <a:gd name="T10" fmla="*/ 203 w 255"/>
                <a:gd name="T11" fmla="*/ 172 h 1034"/>
                <a:gd name="T12" fmla="*/ 240 w 255"/>
                <a:gd name="T13" fmla="*/ 194 h 1034"/>
                <a:gd name="T14" fmla="*/ 252 w 255"/>
                <a:gd name="T15" fmla="*/ 271 h 1034"/>
                <a:gd name="T16" fmla="*/ 245 w 255"/>
                <a:gd name="T17" fmla="*/ 338 h 1034"/>
                <a:gd name="T18" fmla="*/ 219 w 255"/>
                <a:gd name="T19" fmla="*/ 357 h 1034"/>
                <a:gd name="T20" fmla="*/ 226 w 255"/>
                <a:gd name="T21" fmla="*/ 424 h 1034"/>
                <a:gd name="T22" fmla="*/ 235 w 255"/>
                <a:gd name="T23" fmla="*/ 473 h 1034"/>
                <a:gd name="T24" fmla="*/ 222 w 255"/>
                <a:gd name="T25" fmla="*/ 475 h 1034"/>
                <a:gd name="T26" fmla="*/ 216 w 255"/>
                <a:gd name="T27" fmla="*/ 541 h 1034"/>
                <a:gd name="T28" fmla="*/ 196 w 255"/>
                <a:gd name="T29" fmla="*/ 650 h 1034"/>
                <a:gd name="T30" fmla="*/ 189 w 255"/>
                <a:gd name="T31" fmla="*/ 664 h 1034"/>
                <a:gd name="T32" fmla="*/ 179 w 255"/>
                <a:gd name="T33" fmla="*/ 664 h 1034"/>
                <a:gd name="T34" fmla="*/ 177 w 255"/>
                <a:gd name="T35" fmla="*/ 697 h 1034"/>
                <a:gd name="T36" fmla="*/ 170 w 255"/>
                <a:gd name="T37" fmla="*/ 765 h 1034"/>
                <a:gd name="T38" fmla="*/ 141 w 255"/>
                <a:gd name="T39" fmla="*/ 872 h 1034"/>
                <a:gd name="T40" fmla="*/ 161 w 255"/>
                <a:gd name="T41" fmla="*/ 933 h 1034"/>
                <a:gd name="T42" fmla="*/ 179 w 255"/>
                <a:gd name="T43" fmla="*/ 973 h 1034"/>
                <a:gd name="T44" fmla="*/ 152 w 255"/>
                <a:gd name="T45" fmla="*/ 975 h 1034"/>
                <a:gd name="T46" fmla="*/ 139 w 255"/>
                <a:gd name="T47" fmla="*/ 966 h 1034"/>
                <a:gd name="T48" fmla="*/ 143 w 255"/>
                <a:gd name="T49" fmla="*/ 986 h 1034"/>
                <a:gd name="T50" fmla="*/ 128 w 255"/>
                <a:gd name="T51" fmla="*/ 1034 h 1034"/>
                <a:gd name="T52" fmla="*/ 122 w 255"/>
                <a:gd name="T53" fmla="*/ 1033 h 1034"/>
                <a:gd name="T54" fmla="*/ 122 w 255"/>
                <a:gd name="T55" fmla="*/ 726 h 1034"/>
                <a:gd name="T56" fmla="*/ 125 w 255"/>
                <a:gd name="T57" fmla="*/ 709 h 1034"/>
                <a:gd name="T58" fmla="*/ 125 w 255"/>
                <a:gd name="T59" fmla="*/ 662 h 1034"/>
                <a:gd name="T60" fmla="*/ 122 w 255"/>
                <a:gd name="T61" fmla="*/ 680 h 1034"/>
                <a:gd name="T62" fmla="*/ 122 w 255"/>
                <a:gd name="T63" fmla="*/ 0 h 1034"/>
                <a:gd name="T64" fmla="*/ 121 w 255"/>
                <a:gd name="T65" fmla="*/ 0 h 1034"/>
                <a:gd name="T66" fmla="*/ 122 w 255"/>
                <a:gd name="T67" fmla="*/ 0 h 1034"/>
                <a:gd name="T68" fmla="*/ 122 w 255"/>
                <a:gd name="T69" fmla="*/ 680 h 1034"/>
                <a:gd name="T70" fmla="*/ 119 w 255"/>
                <a:gd name="T71" fmla="*/ 698 h 1034"/>
                <a:gd name="T72" fmla="*/ 120 w 255"/>
                <a:gd name="T73" fmla="*/ 721 h 1034"/>
                <a:gd name="T74" fmla="*/ 121 w 255"/>
                <a:gd name="T75" fmla="*/ 737 h 1034"/>
                <a:gd name="T76" fmla="*/ 122 w 255"/>
                <a:gd name="T77" fmla="*/ 726 h 1034"/>
                <a:gd name="T78" fmla="*/ 122 w 255"/>
                <a:gd name="T79" fmla="*/ 1033 h 1034"/>
                <a:gd name="T80" fmla="*/ 101 w 255"/>
                <a:gd name="T81" fmla="*/ 992 h 1034"/>
                <a:gd name="T82" fmla="*/ 100 w 255"/>
                <a:gd name="T83" fmla="*/ 948 h 1034"/>
                <a:gd name="T84" fmla="*/ 92 w 255"/>
                <a:gd name="T85" fmla="*/ 901 h 1034"/>
                <a:gd name="T86" fmla="*/ 59 w 255"/>
                <a:gd name="T87" fmla="*/ 756 h 1034"/>
                <a:gd name="T88" fmla="*/ 61 w 255"/>
                <a:gd name="T89" fmla="*/ 692 h 1034"/>
                <a:gd name="T90" fmla="*/ 57 w 255"/>
                <a:gd name="T91" fmla="*/ 661 h 1034"/>
                <a:gd name="T92" fmla="*/ 39 w 255"/>
                <a:gd name="T93" fmla="*/ 645 h 1034"/>
                <a:gd name="T94" fmla="*/ 34 w 255"/>
                <a:gd name="T95" fmla="*/ 530 h 1034"/>
                <a:gd name="T96" fmla="*/ 35 w 255"/>
                <a:gd name="T97" fmla="*/ 468 h 1034"/>
                <a:gd name="T98" fmla="*/ 13 w 255"/>
                <a:gd name="T99" fmla="*/ 464 h 1034"/>
                <a:gd name="T100" fmla="*/ 31 w 255"/>
                <a:gd name="T101" fmla="*/ 411 h 1034"/>
                <a:gd name="T102" fmla="*/ 34 w 255"/>
                <a:gd name="T103" fmla="*/ 372 h 1034"/>
                <a:gd name="T104" fmla="*/ 2 w 255"/>
                <a:gd name="T105" fmla="*/ 344 h 1034"/>
                <a:gd name="T106" fmla="*/ 2 w 255"/>
                <a:gd name="T107" fmla="*/ 266 h 1034"/>
                <a:gd name="T108" fmla="*/ 8 w 255"/>
                <a:gd name="T109" fmla="*/ 232 h 1034"/>
                <a:gd name="T110" fmla="*/ 31 w 255"/>
                <a:gd name="T111" fmla="*/ 175 h 1034"/>
                <a:gd name="T112" fmla="*/ 55 w 255"/>
                <a:gd name="T113" fmla="*/ 166 h 1034"/>
                <a:gd name="T114" fmla="*/ 57 w 255"/>
                <a:gd name="T115" fmla="*/ 143 h 1034"/>
                <a:gd name="T116" fmla="*/ 71 w 255"/>
                <a:gd name="T117" fmla="*/ 115 h 1034"/>
                <a:gd name="T118" fmla="*/ 73 w 255"/>
                <a:gd name="T119" fmla="*/ 73 h 1034"/>
                <a:gd name="T120" fmla="*/ 121 w 255"/>
                <a:gd name="T121" fmla="*/ 0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5" h="1034">
                  <a:moveTo>
                    <a:pt x="122" y="0"/>
                  </a:moveTo>
                  <a:cubicBezTo>
                    <a:pt x="145" y="0"/>
                    <a:pt x="164" y="21"/>
                    <a:pt x="168" y="41"/>
                  </a:cubicBezTo>
                  <a:cubicBezTo>
                    <a:pt x="173" y="61"/>
                    <a:pt x="176" y="60"/>
                    <a:pt x="176" y="71"/>
                  </a:cubicBezTo>
                  <a:cubicBezTo>
                    <a:pt x="176" y="82"/>
                    <a:pt x="181" y="94"/>
                    <a:pt x="183" y="111"/>
                  </a:cubicBezTo>
                  <a:cubicBezTo>
                    <a:pt x="185" y="129"/>
                    <a:pt x="187" y="141"/>
                    <a:pt x="196" y="152"/>
                  </a:cubicBezTo>
                  <a:cubicBezTo>
                    <a:pt x="205" y="162"/>
                    <a:pt x="203" y="172"/>
                    <a:pt x="203" y="172"/>
                  </a:cubicBezTo>
                  <a:cubicBezTo>
                    <a:pt x="203" y="172"/>
                    <a:pt x="233" y="174"/>
                    <a:pt x="240" y="194"/>
                  </a:cubicBezTo>
                  <a:cubicBezTo>
                    <a:pt x="248" y="214"/>
                    <a:pt x="249" y="248"/>
                    <a:pt x="252" y="271"/>
                  </a:cubicBezTo>
                  <a:cubicBezTo>
                    <a:pt x="255" y="294"/>
                    <a:pt x="253" y="321"/>
                    <a:pt x="245" y="338"/>
                  </a:cubicBezTo>
                  <a:cubicBezTo>
                    <a:pt x="236" y="355"/>
                    <a:pt x="219" y="357"/>
                    <a:pt x="219" y="357"/>
                  </a:cubicBezTo>
                  <a:cubicBezTo>
                    <a:pt x="219" y="357"/>
                    <a:pt x="216" y="393"/>
                    <a:pt x="226" y="424"/>
                  </a:cubicBezTo>
                  <a:cubicBezTo>
                    <a:pt x="236" y="455"/>
                    <a:pt x="244" y="471"/>
                    <a:pt x="235" y="473"/>
                  </a:cubicBezTo>
                  <a:cubicBezTo>
                    <a:pt x="226" y="474"/>
                    <a:pt x="222" y="475"/>
                    <a:pt x="222" y="475"/>
                  </a:cubicBezTo>
                  <a:cubicBezTo>
                    <a:pt x="222" y="475"/>
                    <a:pt x="222" y="515"/>
                    <a:pt x="216" y="541"/>
                  </a:cubicBezTo>
                  <a:cubicBezTo>
                    <a:pt x="210" y="567"/>
                    <a:pt x="196" y="634"/>
                    <a:pt x="196" y="650"/>
                  </a:cubicBezTo>
                  <a:cubicBezTo>
                    <a:pt x="196" y="667"/>
                    <a:pt x="195" y="664"/>
                    <a:pt x="189" y="664"/>
                  </a:cubicBezTo>
                  <a:cubicBezTo>
                    <a:pt x="183" y="664"/>
                    <a:pt x="179" y="664"/>
                    <a:pt x="179" y="664"/>
                  </a:cubicBezTo>
                  <a:cubicBezTo>
                    <a:pt x="179" y="664"/>
                    <a:pt x="180" y="691"/>
                    <a:pt x="177" y="697"/>
                  </a:cubicBezTo>
                  <a:cubicBezTo>
                    <a:pt x="174" y="704"/>
                    <a:pt x="179" y="733"/>
                    <a:pt x="170" y="765"/>
                  </a:cubicBezTo>
                  <a:cubicBezTo>
                    <a:pt x="160" y="796"/>
                    <a:pt x="141" y="849"/>
                    <a:pt x="141" y="872"/>
                  </a:cubicBezTo>
                  <a:cubicBezTo>
                    <a:pt x="141" y="894"/>
                    <a:pt x="150" y="922"/>
                    <a:pt x="161" y="933"/>
                  </a:cubicBezTo>
                  <a:cubicBezTo>
                    <a:pt x="171" y="944"/>
                    <a:pt x="187" y="967"/>
                    <a:pt x="179" y="973"/>
                  </a:cubicBezTo>
                  <a:cubicBezTo>
                    <a:pt x="170" y="978"/>
                    <a:pt x="159" y="977"/>
                    <a:pt x="152" y="975"/>
                  </a:cubicBezTo>
                  <a:cubicBezTo>
                    <a:pt x="145" y="973"/>
                    <a:pt x="139" y="966"/>
                    <a:pt x="139" y="966"/>
                  </a:cubicBezTo>
                  <a:cubicBezTo>
                    <a:pt x="139" y="966"/>
                    <a:pt x="140" y="977"/>
                    <a:pt x="143" y="986"/>
                  </a:cubicBezTo>
                  <a:cubicBezTo>
                    <a:pt x="146" y="995"/>
                    <a:pt x="143" y="1034"/>
                    <a:pt x="128" y="1034"/>
                  </a:cubicBezTo>
                  <a:cubicBezTo>
                    <a:pt x="126" y="1034"/>
                    <a:pt x="124" y="1033"/>
                    <a:pt x="122" y="1033"/>
                  </a:cubicBezTo>
                  <a:cubicBezTo>
                    <a:pt x="122" y="726"/>
                    <a:pt x="122" y="726"/>
                    <a:pt x="122" y="726"/>
                  </a:cubicBezTo>
                  <a:cubicBezTo>
                    <a:pt x="122" y="720"/>
                    <a:pt x="123" y="713"/>
                    <a:pt x="125" y="709"/>
                  </a:cubicBezTo>
                  <a:cubicBezTo>
                    <a:pt x="128" y="701"/>
                    <a:pt x="125" y="685"/>
                    <a:pt x="125" y="662"/>
                  </a:cubicBezTo>
                  <a:cubicBezTo>
                    <a:pt x="125" y="662"/>
                    <a:pt x="124" y="671"/>
                    <a:pt x="122" y="680"/>
                  </a:cubicBezTo>
                  <a:lnTo>
                    <a:pt x="122" y="0"/>
                  </a:lnTo>
                  <a:close/>
                  <a:moveTo>
                    <a:pt x="121" y="0"/>
                  </a:moveTo>
                  <a:cubicBezTo>
                    <a:pt x="122" y="0"/>
                    <a:pt x="122" y="0"/>
                    <a:pt x="122" y="0"/>
                  </a:cubicBezTo>
                  <a:cubicBezTo>
                    <a:pt x="122" y="680"/>
                    <a:pt x="122" y="680"/>
                    <a:pt x="122" y="680"/>
                  </a:cubicBezTo>
                  <a:cubicBezTo>
                    <a:pt x="121" y="687"/>
                    <a:pt x="120" y="694"/>
                    <a:pt x="119" y="698"/>
                  </a:cubicBezTo>
                  <a:cubicBezTo>
                    <a:pt x="116" y="708"/>
                    <a:pt x="120" y="714"/>
                    <a:pt x="120" y="721"/>
                  </a:cubicBezTo>
                  <a:cubicBezTo>
                    <a:pt x="120" y="728"/>
                    <a:pt x="121" y="737"/>
                    <a:pt x="121" y="737"/>
                  </a:cubicBezTo>
                  <a:cubicBezTo>
                    <a:pt x="121" y="737"/>
                    <a:pt x="122" y="732"/>
                    <a:pt x="122" y="726"/>
                  </a:cubicBezTo>
                  <a:cubicBezTo>
                    <a:pt x="122" y="1033"/>
                    <a:pt x="122" y="1033"/>
                    <a:pt x="122" y="1033"/>
                  </a:cubicBezTo>
                  <a:cubicBezTo>
                    <a:pt x="110" y="1029"/>
                    <a:pt x="101" y="1014"/>
                    <a:pt x="101" y="992"/>
                  </a:cubicBezTo>
                  <a:cubicBezTo>
                    <a:pt x="102" y="967"/>
                    <a:pt x="96" y="963"/>
                    <a:pt x="100" y="948"/>
                  </a:cubicBezTo>
                  <a:cubicBezTo>
                    <a:pt x="104" y="934"/>
                    <a:pt x="100" y="923"/>
                    <a:pt x="92" y="901"/>
                  </a:cubicBezTo>
                  <a:cubicBezTo>
                    <a:pt x="85" y="878"/>
                    <a:pt x="58" y="781"/>
                    <a:pt x="59" y="756"/>
                  </a:cubicBezTo>
                  <a:cubicBezTo>
                    <a:pt x="61" y="731"/>
                    <a:pt x="63" y="709"/>
                    <a:pt x="61" y="692"/>
                  </a:cubicBezTo>
                  <a:cubicBezTo>
                    <a:pt x="59" y="675"/>
                    <a:pt x="57" y="661"/>
                    <a:pt x="57" y="661"/>
                  </a:cubicBezTo>
                  <a:cubicBezTo>
                    <a:pt x="57" y="661"/>
                    <a:pt x="39" y="669"/>
                    <a:pt x="39" y="645"/>
                  </a:cubicBezTo>
                  <a:cubicBezTo>
                    <a:pt x="39" y="621"/>
                    <a:pt x="35" y="551"/>
                    <a:pt x="34" y="530"/>
                  </a:cubicBezTo>
                  <a:cubicBezTo>
                    <a:pt x="32" y="509"/>
                    <a:pt x="35" y="468"/>
                    <a:pt x="35" y="468"/>
                  </a:cubicBezTo>
                  <a:cubicBezTo>
                    <a:pt x="35" y="468"/>
                    <a:pt x="18" y="467"/>
                    <a:pt x="13" y="464"/>
                  </a:cubicBezTo>
                  <a:cubicBezTo>
                    <a:pt x="7" y="462"/>
                    <a:pt x="27" y="426"/>
                    <a:pt x="31" y="411"/>
                  </a:cubicBezTo>
                  <a:cubicBezTo>
                    <a:pt x="35" y="397"/>
                    <a:pt x="34" y="372"/>
                    <a:pt x="34" y="372"/>
                  </a:cubicBezTo>
                  <a:cubicBezTo>
                    <a:pt x="34" y="372"/>
                    <a:pt x="4" y="370"/>
                    <a:pt x="2" y="344"/>
                  </a:cubicBezTo>
                  <a:cubicBezTo>
                    <a:pt x="1" y="319"/>
                    <a:pt x="0" y="282"/>
                    <a:pt x="2" y="266"/>
                  </a:cubicBezTo>
                  <a:cubicBezTo>
                    <a:pt x="5" y="251"/>
                    <a:pt x="5" y="253"/>
                    <a:pt x="8" y="232"/>
                  </a:cubicBezTo>
                  <a:cubicBezTo>
                    <a:pt x="10" y="212"/>
                    <a:pt x="21" y="177"/>
                    <a:pt x="31" y="175"/>
                  </a:cubicBezTo>
                  <a:cubicBezTo>
                    <a:pt x="42" y="174"/>
                    <a:pt x="55" y="166"/>
                    <a:pt x="55" y="166"/>
                  </a:cubicBezTo>
                  <a:cubicBezTo>
                    <a:pt x="55" y="166"/>
                    <a:pt x="44" y="154"/>
                    <a:pt x="57" y="143"/>
                  </a:cubicBezTo>
                  <a:cubicBezTo>
                    <a:pt x="70" y="133"/>
                    <a:pt x="77" y="129"/>
                    <a:pt x="71" y="115"/>
                  </a:cubicBezTo>
                  <a:cubicBezTo>
                    <a:pt x="66" y="101"/>
                    <a:pt x="70" y="91"/>
                    <a:pt x="73" y="73"/>
                  </a:cubicBezTo>
                  <a:cubicBezTo>
                    <a:pt x="76" y="55"/>
                    <a:pt x="85" y="1"/>
                    <a:pt x="121" y="0"/>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6"/>
            <p:cNvSpPr>
              <a:spLocks/>
            </p:cNvSpPr>
            <p:nvPr/>
          </p:nvSpPr>
          <p:spPr bwMode="auto">
            <a:xfrm>
              <a:off x="4615" y="689"/>
              <a:ext cx="146" cy="279"/>
            </a:xfrm>
            <a:custGeom>
              <a:avLst/>
              <a:gdLst>
                <a:gd name="T0" fmla="*/ 1 w 61"/>
                <a:gd name="T1" fmla="*/ 3 h 118"/>
                <a:gd name="T2" fmla="*/ 17 w 61"/>
                <a:gd name="T3" fmla="*/ 27 h 118"/>
                <a:gd name="T4" fmla="*/ 27 w 61"/>
                <a:gd name="T5" fmla="*/ 82 h 118"/>
                <a:gd name="T6" fmla="*/ 38 w 61"/>
                <a:gd name="T7" fmla="*/ 59 h 118"/>
                <a:gd name="T8" fmla="*/ 43 w 61"/>
                <a:gd name="T9" fmla="*/ 32 h 118"/>
                <a:gd name="T10" fmla="*/ 60 w 61"/>
                <a:gd name="T11" fmla="*/ 0 h 118"/>
                <a:gd name="T12" fmla="*/ 60 w 61"/>
                <a:gd name="T13" fmla="*/ 21 h 118"/>
                <a:gd name="T14" fmla="*/ 43 w 61"/>
                <a:gd name="T15" fmla="*/ 74 h 118"/>
                <a:gd name="T16" fmla="*/ 29 w 61"/>
                <a:gd name="T17" fmla="*/ 111 h 118"/>
                <a:gd name="T18" fmla="*/ 14 w 61"/>
                <a:gd name="T19" fmla="*/ 76 h 118"/>
                <a:gd name="T20" fmla="*/ 1 w 61"/>
                <a:gd name="T21"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18">
                  <a:moveTo>
                    <a:pt x="1" y="3"/>
                  </a:moveTo>
                  <a:cubicBezTo>
                    <a:pt x="1" y="3"/>
                    <a:pt x="17" y="16"/>
                    <a:pt x="17" y="27"/>
                  </a:cubicBezTo>
                  <a:cubicBezTo>
                    <a:pt x="17" y="37"/>
                    <a:pt x="24" y="72"/>
                    <a:pt x="27" y="82"/>
                  </a:cubicBezTo>
                  <a:cubicBezTo>
                    <a:pt x="30" y="93"/>
                    <a:pt x="32" y="70"/>
                    <a:pt x="38" y="59"/>
                  </a:cubicBezTo>
                  <a:cubicBezTo>
                    <a:pt x="43" y="49"/>
                    <a:pt x="46" y="40"/>
                    <a:pt x="43" y="32"/>
                  </a:cubicBezTo>
                  <a:cubicBezTo>
                    <a:pt x="39" y="24"/>
                    <a:pt x="52" y="20"/>
                    <a:pt x="60" y="0"/>
                  </a:cubicBezTo>
                  <a:cubicBezTo>
                    <a:pt x="61" y="8"/>
                    <a:pt x="60" y="14"/>
                    <a:pt x="60" y="21"/>
                  </a:cubicBezTo>
                  <a:cubicBezTo>
                    <a:pt x="60" y="29"/>
                    <a:pt x="47" y="66"/>
                    <a:pt x="43" y="74"/>
                  </a:cubicBezTo>
                  <a:cubicBezTo>
                    <a:pt x="40" y="81"/>
                    <a:pt x="30" y="104"/>
                    <a:pt x="29" y="111"/>
                  </a:cubicBezTo>
                  <a:cubicBezTo>
                    <a:pt x="28" y="118"/>
                    <a:pt x="19" y="98"/>
                    <a:pt x="14" y="76"/>
                  </a:cubicBezTo>
                  <a:cubicBezTo>
                    <a:pt x="9" y="55"/>
                    <a:pt x="0" y="23"/>
                    <a:pt x="1"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7"/>
            <p:cNvSpPr>
              <a:spLocks/>
            </p:cNvSpPr>
            <p:nvPr/>
          </p:nvSpPr>
          <p:spPr bwMode="auto">
            <a:xfrm>
              <a:off x="4541" y="1070"/>
              <a:ext cx="27" cy="61"/>
            </a:xfrm>
            <a:custGeom>
              <a:avLst/>
              <a:gdLst>
                <a:gd name="T0" fmla="*/ 8 w 11"/>
                <a:gd name="T1" fmla="*/ 26 h 26"/>
                <a:gd name="T2" fmla="*/ 11 w 11"/>
                <a:gd name="T3" fmla="*/ 11 h 26"/>
                <a:gd name="T4" fmla="*/ 11 w 11"/>
                <a:gd name="T5" fmla="*/ 0 h 26"/>
                <a:gd name="T6" fmla="*/ 2 w 11"/>
                <a:gd name="T7" fmla="*/ 2 h 26"/>
                <a:gd name="T8" fmla="*/ 0 w 11"/>
                <a:gd name="T9" fmla="*/ 23 h 26"/>
                <a:gd name="T10" fmla="*/ 8 w 11"/>
                <a:gd name="T11" fmla="*/ 26 h 26"/>
              </a:gdLst>
              <a:ahLst/>
              <a:cxnLst>
                <a:cxn ang="0">
                  <a:pos x="T0" y="T1"/>
                </a:cxn>
                <a:cxn ang="0">
                  <a:pos x="T2" y="T3"/>
                </a:cxn>
                <a:cxn ang="0">
                  <a:pos x="T4" y="T5"/>
                </a:cxn>
                <a:cxn ang="0">
                  <a:pos x="T6" y="T7"/>
                </a:cxn>
                <a:cxn ang="0">
                  <a:pos x="T8" y="T9"/>
                </a:cxn>
                <a:cxn ang="0">
                  <a:pos x="T10" y="T11"/>
                </a:cxn>
              </a:cxnLst>
              <a:rect l="0" t="0" r="r" b="b"/>
              <a:pathLst>
                <a:path w="11" h="26">
                  <a:moveTo>
                    <a:pt x="8" y="26"/>
                  </a:moveTo>
                  <a:cubicBezTo>
                    <a:pt x="8" y="26"/>
                    <a:pt x="10" y="19"/>
                    <a:pt x="11" y="11"/>
                  </a:cubicBezTo>
                  <a:cubicBezTo>
                    <a:pt x="11" y="3"/>
                    <a:pt x="11" y="0"/>
                    <a:pt x="11" y="0"/>
                  </a:cubicBezTo>
                  <a:cubicBezTo>
                    <a:pt x="2" y="2"/>
                    <a:pt x="2" y="2"/>
                    <a:pt x="2" y="2"/>
                  </a:cubicBezTo>
                  <a:cubicBezTo>
                    <a:pt x="2" y="2"/>
                    <a:pt x="1" y="18"/>
                    <a:pt x="0" y="23"/>
                  </a:cubicBezTo>
                  <a:cubicBezTo>
                    <a:pt x="4" y="26"/>
                    <a:pt x="8" y="26"/>
                    <a:pt x="8" y="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8"/>
            <p:cNvSpPr>
              <a:spLocks/>
            </p:cNvSpPr>
            <p:nvPr/>
          </p:nvSpPr>
          <p:spPr bwMode="auto">
            <a:xfrm>
              <a:off x="4745" y="1193"/>
              <a:ext cx="28" cy="62"/>
            </a:xfrm>
            <a:custGeom>
              <a:avLst/>
              <a:gdLst>
                <a:gd name="T0" fmla="*/ 3 w 12"/>
                <a:gd name="T1" fmla="*/ 0 h 26"/>
                <a:gd name="T2" fmla="*/ 0 w 12"/>
                <a:gd name="T3" fmla="*/ 21 h 26"/>
                <a:gd name="T4" fmla="*/ 12 w 12"/>
                <a:gd name="T5" fmla="*/ 21 h 26"/>
                <a:gd name="T6" fmla="*/ 12 w 12"/>
                <a:gd name="T7" fmla="*/ 0 h 26"/>
                <a:gd name="T8" fmla="*/ 3 w 12"/>
                <a:gd name="T9" fmla="*/ 0 h 26"/>
              </a:gdLst>
              <a:ahLst/>
              <a:cxnLst>
                <a:cxn ang="0">
                  <a:pos x="T0" y="T1"/>
                </a:cxn>
                <a:cxn ang="0">
                  <a:pos x="T2" y="T3"/>
                </a:cxn>
                <a:cxn ang="0">
                  <a:pos x="T4" y="T5"/>
                </a:cxn>
                <a:cxn ang="0">
                  <a:pos x="T6" y="T7"/>
                </a:cxn>
                <a:cxn ang="0">
                  <a:pos x="T8" y="T9"/>
                </a:cxn>
              </a:cxnLst>
              <a:rect l="0" t="0" r="r" b="b"/>
              <a:pathLst>
                <a:path w="12" h="26">
                  <a:moveTo>
                    <a:pt x="3" y="0"/>
                  </a:moveTo>
                  <a:cubicBezTo>
                    <a:pt x="3" y="0"/>
                    <a:pt x="1" y="16"/>
                    <a:pt x="0" y="21"/>
                  </a:cubicBezTo>
                  <a:cubicBezTo>
                    <a:pt x="0" y="26"/>
                    <a:pt x="12" y="21"/>
                    <a:pt x="12" y="21"/>
                  </a:cubicBezTo>
                  <a:cubicBezTo>
                    <a:pt x="12" y="0"/>
                    <a:pt x="12" y="0"/>
                    <a:pt x="12" y="0"/>
                  </a:cubicBezTo>
                  <a:lnTo>
                    <a:pt x="3"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0" name="Group 18"/>
          <p:cNvGrpSpPr>
            <a:grpSpLocks noChangeAspect="1"/>
          </p:cNvGrpSpPr>
          <p:nvPr/>
        </p:nvGrpSpPr>
        <p:grpSpPr bwMode="auto">
          <a:xfrm>
            <a:off x="7890069" y="824467"/>
            <a:ext cx="520039" cy="1243227"/>
            <a:chOff x="4361" y="855"/>
            <a:chExt cx="919" cy="2197"/>
          </a:xfrm>
        </p:grpSpPr>
        <p:sp>
          <p:nvSpPr>
            <p:cNvPr id="231" name="Freeform 19"/>
            <p:cNvSpPr>
              <a:spLocks noEditPoints="1"/>
            </p:cNvSpPr>
            <p:nvPr/>
          </p:nvSpPr>
          <p:spPr bwMode="auto">
            <a:xfrm>
              <a:off x="4361" y="855"/>
              <a:ext cx="919" cy="2197"/>
            </a:xfrm>
            <a:custGeom>
              <a:avLst/>
              <a:gdLst>
                <a:gd name="T0" fmla="*/ 471 w 540"/>
                <a:gd name="T1" fmla="*/ 272 h 1295"/>
                <a:gd name="T2" fmla="*/ 525 w 540"/>
                <a:gd name="T3" fmla="*/ 521 h 1295"/>
                <a:gd name="T4" fmla="*/ 452 w 540"/>
                <a:gd name="T5" fmla="*/ 623 h 1295"/>
                <a:gd name="T6" fmla="*/ 451 w 540"/>
                <a:gd name="T7" fmla="*/ 492 h 1295"/>
                <a:gd name="T8" fmla="*/ 451 w 540"/>
                <a:gd name="T9" fmla="*/ 449 h 1295"/>
                <a:gd name="T10" fmla="*/ 330 w 540"/>
                <a:gd name="T11" fmla="*/ 10 h 1295"/>
                <a:gd name="T12" fmla="*/ 364 w 540"/>
                <a:gd name="T13" fmla="*/ 38 h 1295"/>
                <a:gd name="T14" fmla="*/ 374 w 540"/>
                <a:gd name="T15" fmla="*/ 112 h 1295"/>
                <a:gd name="T16" fmla="*/ 358 w 540"/>
                <a:gd name="T17" fmla="*/ 142 h 1295"/>
                <a:gd name="T18" fmla="*/ 355 w 540"/>
                <a:gd name="T19" fmla="*/ 188 h 1295"/>
                <a:gd name="T20" fmla="*/ 425 w 540"/>
                <a:gd name="T21" fmla="*/ 230 h 1295"/>
                <a:gd name="T22" fmla="*/ 451 w 540"/>
                <a:gd name="T23" fmla="*/ 449 h 1295"/>
                <a:gd name="T24" fmla="*/ 441 w 540"/>
                <a:gd name="T25" fmla="*/ 520 h 1295"/>
                <a:gd name="T26" fmla="*/ 451 w 540"/>
                <a:gd name="T27" fmla="*/ 622 h 1295"/>
                <a:gd name="T28" fmla="*/ 429 w 540"/>
                <a:gd name="T29" fmla="*/ 642 h 1295"/>
                <a:gd name="T30" fmla="*/ 400 w 540"/>
                <a:gd name="T31" fmla="*/ 721 h 1295"/>
                <a:gd name="T32" fmla="*/ 360 w 540"/>
                <a:gd name="T33" fmla="*/ 1005 h 1295"/>
                <a:gd name="T34" fmla="*/ 332 w 540"/>
                <a:gd name="T35" fmla="*/ 1162 h 1295"/>
                <a:gd name="T36" fmla="*/ 345 w 540"/>
                <a:gd name="T37" fmla="*/ 1231 h 1295"/>
                <a:gd name="T38" fmla="*/ 333 w 540"/>
                <a:gd name="T39" fmla="*/ 1279 h 1295"/>
                <a:gd name="T40" fmla="*/ 273 w 540"/>
                <a:gd name="T41" fmla="*/ 1260 h 1295"/>
                <a:gd name="T42" fmla="*/ 277 w 540"/>
                <a:gd name="T43" fmla="*/ 1209 h 1295"/>
                <a:gd name="T44" fmla="*/ 272 w 540"/>
                <a:gd name="T45" fmla="*/ 1152 h 1295"/>
                <a:gd name="T46" fmla="*/ 274 w 540"/>
                <a:gd name="T47" fmla="*/ 1050 h 1295"/>
                <a:gd name="T48" fmla="*/ 284 w 540"/>
                <a:gd name="T49" fmla="*/ 961 h 1295"/>
                <a:gd name="T50" fmla="*/ 278 w 540"/>
                <a:gd name="T51" fmla="*/ 836 h 1295"/>
                <a:gd name="T52" fmla="*/ 250 w 540"/>
                <a:gd name="T53" fmla="*/ 789 h 1295"/>
                <a:gd name="T54" fmla="*/ 158 w 540"/>
                <a:gd name="T55" fmla="*/ 1136 h 1295"/>
                <a:gd name="T56" fmla="*/ 163 w 540"/>
                <a:gd name="T57" fmla="*/ 469 h 1295"/>
                <a:gd name="T58" fmla="*/ 158 w 540"/>
                <a:gd name="T59" fmla="*/ 437 h 1295"/>
                <a:gd name="T60" fmla="*/ 190 w 540"/>
                <a:gd name="T61" fmla="*/ 217 h 1295"/>
                <a:gd name="T62" fmla="*/ 272 w 540"/>
                <a:gd name="T63" fmla="*/ 185 h 1295"/>
                <a:gd name="T64" fmla="*/ 260 w 540"/>
                <a:gd name="T65" fmla="*/ 132 h 1295"/>
                <a:gd name="T66" fmla="*/ 265 w 540"/>
                <a:gd name="T67" fmla="*/ 69 h 1295"/>
                <a:gd name="T68" fmla="*/ 290 w 540"/>
                <a:gd name="T69" fmla="*/ 21 h 1295"/>
                <a:gd name="T70" fmla="*/ 330 w 540"/>
                <a:gd name="T71" fmla="*/ 10 h 1295"/>
                <a:gd name="T72" fmla="*/ 155 w 540"/>
                <a:gd name="T73" fmla="*/ 1151 h 1295"/>
                <a:gd name="T74" fmla="*/ 131 w 540"/>
                <a:gd name="T75" fmla="*/ 1241 h 1295"/>
                <a:gd name="T76" fmla="*/ 100 w 540"/>
                <a:gd name="T77" fmla="*/ 1255 h 1295"/>
                <a:gd name="T78" fmla="*/ 0 w 540"/>
                <a:gd name="T79" fmla="*/ 1285 h 1295"/>
                <a:gd name="T80" fmla="*/ 51 w 540"/>
                <a:gd name="T81" fmla="*/ 1218 h 1295"/>
                <a:gd name="T82" fmla="*/ 76 w 540"/>
                <a:gd name="T83" fmla="*/ 1101 h 1295"/>
                <a:gd name="T84" fmla="*/ 135 w 540"/>
                <a:gd name="T85" fmla="*/ 784 h 1295"/>
                <a:gd name="T86" fmla="*/ 154 w 540"/>
                <a:gd name="T87" fmla="*/ 662 h 1295"/>
                <a:gd name="T88" fmla="*/ 132 w 540"/>
                <a:gd name="T89" fmla="*/ 648 h 1295"/>
                <a:gd name="T90" fmla="*/ 126 w 540"/>
                <a:gd name="T91" fmla="*/ 610 h 1295"/>
                <a:gd name="T92" fmla="*/ 83 w 540"/>
                <a:gd name="T93" fmla="*/ 489 h 1295"/>
                <a:gd name="T94" fmla="*/ 114 w 540"/>
                <a:gd name="T95" fmla="*/ 341 h 1295"/>
                <a:gd name="T96" fmla="*/ 147 w 540"/>
                <a:gd name="T97" fmla="*/ 238 h 1295"/>
                <a:gd name="T98" fmla="*/ 158 w 540"/>
                <a:gd name="T99" fmla="*/ 437 h 1295"/>
                <a:gd name="T100" fmla="*/ 150 w 540"/>
                <a:gd name="T101" fmla="*/ 466 h 1295"/>
                <a:gd name="T102" fmla="*/ 158 w 540"/>
                <a:gd name="T103" fmla="*/ 509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0" h="1295">
                  <a:moveTo>
                    <a:pt x="451" y="240"/>
                  </a:moveTo>
                  <a:cubicBezTo>
                    <a:pt x="460" y="246"/>
                    <a:pt x="468" y="256"/>
                    <a:pt x="471" y="272"/>
                  </a:cubicBezTo>
                  <a:cubicBezTo>
                    <a:pt x="476" y="302"/>
                    <a:pt x="507" y="404"/>
                    <a:pt x="523" y="432"/>
                  </a:cubicBezTo>
                  <a:cubicBezTo>
                    <a:pt x="538" y="459"/>
                    <a:pt x="540" y="497"/>
                    <a:pt x="525" y="521"/>
                  </a:cubicBezTo>
                  <a:cubicBezTo>
                    <a:pt x="509" y="544"/>
                    <a:pt x="473" y="601"/>
                    <a:pt x="467" y="610"/>
                  </a:cubicBezTo>
                  <a:cubicBezTo>
                    <a:pt x="462" y="618"/>
                    <a:pt x="460" y="623"/>
                    <a:pt x="452" y="623"/>
                  </a:cubicBezTo>
                  <a:cubicBezTo>
                    <a:pt x="452" y="622"/>
                    <a:pt x="451" y="622"/>
                    <a:pt x="451" y="622"/>
                  </a:cubicBezTo>
                  <a:cubicBezTo>
                    <a:pt x="451" y="492"/>
                    <a:pt x="451" y="492"/>
                    <a:pt x="451" y="492"/>
                  </a:cubicBezTo>
                  <a:cubicBezTo>
                    <a:pt x="458" y="480"/>
                    <a:pt x="466" y="471"/>
                    <a:pt x="463" y="465"/>
                  </a:cubicBezTo>
                  <a:cubicBezTo>
                    <a:pt x="458" y="457"/>
                    <a:pt x="455" y="456"/>
                    <a:pt x="451" y="449"/>
                  </a:cubicBezTo>
                  <a:lnTo>
                    <a:pt x="451" y="240"/>
                  </a:lnTo>
                  <a:close/>
                  <a:moveTo>
                    <a:pt x="330" y="10"/>
                  </a:moveTo>
                  <a:cubicBezTo>
                    <a:pt x="337" y="16"/>
                    <a:pt x="345" y="27"/>
                    <a:pt x="352" y="23"/>
                  </a:cubicBezTo>
                  <a:cubicBezTo>
                    <a:pt x="358" y="20"/>
                    <a:pt x="357" y="38"/>
                    <a:pt x="364" y="38"/>
                  </a:cubicBezTo>
                  <a:cubicBezTo>
                    <a:pt x="372" y="38"/>
                    <a:pt x="380" y="64"/>
                    <a:pt x="379" y="78"/>
                  </a:cubicBezTo>
                  <a:cubicBezTo>
                    <a:pt x="378" y="92"/>
                    <a:pt x="375" y="106"/>
                    <a:pt x="374" y="112"/>
                  </a:cubicBezTo>
                  <a:cubicBezTo>
                    <a:pt x="373" y="118"/>
                    <a:pt x="370" y="141"/>
                    <a:pt x="365" y="141"/>
                  </a:cubicBezTo>
                  <a:cubicBezTo>
                    <a:pt x="360" y="141"/>
                    <a:pt x="358" y="142"/>
                    <a:pt x="358" y="142"/>
                  </a:cubicBezTo>
                  <a:cubicBezTo>
                    <a:pt x="358" y="142"/>
                    <a:pt x="353" y="160"/>
                    <a:pt x="353" y="174"/>
                  </a:cubicBezTo>
                  <a:cubicBezTo>
                    <a:pt x="353" y="188"/>
                    <a:pt x="355" y="188"/>
                    <a:pt x="355" y="188"/>
                  </a:cubicBezTo>
                  <a:cubicBezTo>
                    <a:pt x="363" y="202"/>
                    <a:pt x="363" y="202"/>
                    <a:pt x="363" y="202"/>
                  </a:cubicBezTo>
                  <a:cubicBezTo>
                    <a:pt x="363" y="202"/>
                    <a:pt x="406" y="224"/>
                    <a:pt x="425" y="230"/>
                  </a:cubicBezTo>
                  <a:cubicBezTo>
                    <a:pt x="434" y="232"/>
                    <a:pt x="443" y="235"/>
                    <a:pt x="451" y="240"/>
                  </a:cubicBezTo>
                  <a:cubicBezTo>
                    <a:pt x="451" y="449"/>
                    <a:pt x="451" y="449"/>
                    <a:pt x="451" y="449"/>
                  </a:cubicBezTo>
                  <a:cubicBezTo>
                    <a:pt x="448" y="445"/>
                    <a:pt x="446" y="439"/>
                    <a:pt x="443" y="426"/>
                  </a:cubicBezTo>
                  <a:cubicBezTo>
                    <a:pt x="443" y="453"/>
                    <a:pt x="434" y="493"/>
                    <a:pt x="441" y="520"/>
                  </a:cubicBezTo>
                  <a:cubicBezTo>
                    <a:pt x="440" y="510"/>
                    <a:pt x="445" y="500"/>
                    <a:pt x="451" y="492"/>
                  </a:cubicBezTo>
                  <a:cubicBezTo>
                    <a:pt x="451" y="622"/>
                    <a:pt x="451" y="622"/>
                    <a:pt x="451" y="622"/>
                  </a:cubicBezTo>
                  <a:cubicBezTo>
                    <a:pt x="444" y="622"/>
                    <a:pt x="439" y="623"/>
                    <a:pt x="439" y="623"/>
                  </a:cubicBezTo>
                  <a:cubicBezTo>
                    <a:pt x="439" y="623"/>
                    <a:pt x="435" y="638"/>
                    <a:pt x="429" y="642"/>
                  </a:cubicBezTo>
                  <a:cubicBezTo>
                    <a:pt x="423" y="647"/>
                    <a:pt x="415" y="662"/>
                    <a:pt x="413" y="657"/>
                  </a:cubicBezTo>
                  <a:cubicBezTo>
                    <a:pt x="411" y="651"/>
                    <a:pt x="406" y="696"/>
                    <a:pt x="400" y="721"/>
                  </a:cubicBezTo>
                  <a:cubicBezTo>
                    <a:pt x="395" y="745"/>
                    <a:pt x="369" y="914"/>
                    <a:pt x="369" y="939"/>
                  </a:cubicBezTo>
                  <a:cubicBezTo>
                    <a:pt x="369" y="963"/>
                    <a:pt x="359" y="988"/>
                    <a:pt x="360" y="1005"/>
                  </a:cubicBezTo>
                  <a:cubicBezTo>
                    <a:pt x="361" y="1022"/>
                    <a:pt x="357" y="1068"/>
                    <a:pt x="356" y="1093"/>
                  </a:cubicBezTo>
                  <a:cubicBezTo>
                    <a:pt x="355" y="1118"/>
                    <a:pt x="332" y="1144"/>
                    <a:pt x="332" y="1162"/>
                  </a:cubicBezTo>
                  <a:cubicBezTo>
                    <a:pt x="332" y="1181"/>
                    <a:pt x="338" y="1189"/>
                    <a:pt x="335" y="1200"/>
                  </a:cubicBezTo>
                  <a:cubicBezTo>
                    <a:pt x="332" y="1210"/>
                    <a:pt x="333" y="1218"/>
                    <a:pt x="345" y="1231"/>
                  </a:cubicBezTo>
                  <a:cubicBezTo>
                    <a:pt x="356" y="1243"/>
                    <a:pt x="361" y="1255"/>
                    <a:pt x="360" y="1264"/>
                  </a:cubicBezTo>
                  <a:cubicBezTo>
                    <a:pt x="359" y="1274"/>
                    <a:pt x="356" y="1278"/>
                    <a:pt x="333" y="1279"/>
                  </a:cubicBezTo>
                  <a:cubicBezTo>
                    <a:pt x="310" y="1280"/>
                    <a:pt x="288" y="1273"/>
                    <a:pt x="288" y="1267"/>
                  </a:cubicBezTo>
                  <a:cubicBezTo>
                    <a:pt x="288" y="1262"/>
                    <a:pt x="280" y="1260"/>
                    <a:pt x="273" y="1260"/>
                  </a:cubicBezTo>
                  <a:cubicBezTo>
                    <a:pt x="266" y="1260"/>
                    <a:pt x="267" y="1253"/>
                    <a:pt x="270" y="1239"/>
                  </a:cubicBezTo>
                  <a:cubicBezTo>
                    <a:pt x="273" y="1226"/>
                    <a:pt x="283" y="1208"/>
                    <a:pt x="277" y="1209"/>
                  </a:cubicBezTo>
                  <a:cubicBezTo>
                    <a:pt x="271" y="1211"/>
                    <a:pt x="266" y="1208"/>
                    <a:pt x="266" y="1188"/>
                  </a:cubicBezTo>
                  <a:cubicBezTo>
                    <a:pt x="266" y="1169"/>
                    <a:pt x="264" y="1163"/>
                    <a:pt x="272" y="1152"/>
                  </a:cubicBezTo>
                  <a:cubicBezTo>
                    <a:pt x="281" y="1140"/>
                    <a:pt x="279" y="1119"/>
                    <a:pt x="277" y="1102"/>
                  </a:cubicBezTo>
                  <a:cubicBezTo>
                    <a:pt x="275" y="1084"/>
                    <a:pt x="269" y="1072"/>
                    <a:pt x="274" y="1050"/>
                  </a:cubicBezTo>
                  <a:cubicBezTo>
                    <a:pt x="279" y="1029"/>
                    <a:pt x="280" y="1003"/>
                    <a:pt x="277" y="993"/>
                  </a:cubicBezTo>
                  <a:cubicBezTo>
                    <a:pt x="274" y="982"/>
                    <a:pt x="276" y="969"/>
                    <a:pt x="284" y="961"/>
                  </a:cubicBezTo>
                  <a:cubicBezTo>
                    <a:pt x="292" y="952"/>
                    <a:pt x="280" y="937"/>
                    <a:pt x="280" y="927"/>
                  </a:cubicBezTo>
                  <a:cubicBezTo>
                    <a:pt x="280" y="917"/>
                    <a:pt x="283" y="877"/>
                    <a:pt x="278" y="836"/>
                  </a:cubicBezTo>
                  <a:cubicBezTo>
                    <a:pt x="273" y="796"/>
                    <a:pt x="272" y="765"/>
                    <a:pt x="271" y="754"/>
                  </a:cubicBezTo>
                  <a:cubicBezTo>
                    <a:pt x="270" y="744"/>
                    <a:pt x="265" y="749"/>
                    <a:pt x="250" y="789"/>
                  </a:cubicBezTo>
                  <a:cubicBezTo>
                    <a:pt x="236" y="830"/>
                    <a:pt x="199" y="956"/>
                    <a:pt x="192" y="984"/>
                  </a:cubicBezTo>
                  <a:cubicBezTo>
                    <a:pt x="186" y="1008"/>
                    <a:pt x="166" y="1096"/>
                    <a:pt x="158" y="1136"/>
                  </a:cubicBezTo>
                  <a:cubicBezTo>
                    <a:pt x="158" y="509"/>
                    <a:pt x="158" y="509"/>
                    <a:pt x="158" y="509"/>
                  </a:cubicBezTo>
                  <a:cubicBezTo>
                    <a:pt x="160" y="506"/>
                    <a:pt x="158" y="485"/>
                    <a:pt x="163" y="469"/>
                  </a:cubicBezTo>
                  <a:cubicBezTo>
                    <a:pt x="169" y="451"/>
                    <a:pt x="171" y="426"/>
                    <a:pt x="172" y="396"/>
                  </a:cubicBezTo>
                  <a:cubicBezTo>
                    <a:pt x="172" y="396"/>
                    <a:pt x="165" y="421"/>
                    <a:pt x="158" y="437"/>
                  </a:cubicBezTo>
                  <a:cubicBezTo>
                    <a:pt x="158" y="224"/>
                    <a:pt x="158" y="224"/>
                    <a:pt x="158" y="224"/>
                  </a:cubicBezTo>
                  <a:cubicBezTo>
                    <a:pt x="164" y="221"/>
                    <a:pt x="175" y="219"/>
                    <a:pt x="190" y="217"/>
                  </a:cubicBezTo>
                  <a:cubicBezTo>
                    <a:pt x="226" y="212"/>
                    <a:pt x="252" y="202"/>
                    <a:pt x="261" y="195"/>
                  </a:cubicBezTo>
                  <a:cubicBezTo>
                    <a:pt x="266" y="191"/>
                    <a:pt x="269" y="188"/>
                    <a:pt x="272" y="185"/>
                  </a:cubicBezTo>
                  <a:cubicBezTo>
                    <a:pt x="274" y="182"/>
                    <a:pt x="279" y="177"/>
                    <a:pt x="275" y="177"/>
                  </a:cubicBezTo>
                  <a:cubicBezTo>
                    <a:pt x="266" y="176"/>
                    <a:pt x="264" y="142"/>
                    <a:pt x="260" y="132"/>
                  </a:cubicBezTo>
                  <a:cubicBezTo>
                    <a:pt x="255" y="122"/>
                    <a:pt x="257" y="115"/>
                    <a:pt x="260" y="106"/>
                  </a:cubicBezTo>
                  <a:cubicBezTo>
                    <a:pt x="263" y="97"/>
                    <a:pt x="257" y="83"/>
                    <a:pt x="265" y="69"/>
                  </a:cubicBezTo>
                  <a:cubicBezTo>
                    <a:pt x="272" y="55"/>
                    <a:pt x="262" y="37"/>
                    <a:pt x="272" y="35"/>
                  </a:cubicBezTo>
                  <a:cubicBezTo>
                    <a:pt x="283" y="33"/>
                    <a:pt x="279" y="21"/>
                    <a:pt x="290" y="21"/>
                  </a:cubicBezTo>
                  <a:cubicBezTo>
                    <a:pt x="300" y="21"/>
                    <a:pt x="301" y="6"/>
                    <a:pt x="312" y="11"/>
                  </a:cubicBezTo>
                  <a:cubicBezTo>
                    <a:pt x="322" y="16"/>
                    <a:pt x="322" y="0"/>
                    <a:pt x="330" y="10"/>
                  </a:cubicBezTo>
                  <a:close/>
                  <a:moveTo>
                    <a:pt x="158" y="1136"/>
                  </a:moveTo>
                  <a:cubicBezTo>
                    <a:pt x="156" y="1142"/>
                    <a:pt x="155" y="1147"/>
                    <a:pt x="155" y="1151"/>
                  </a:cubicBezTo>
                  <a:cubicBezTo>
                    <a:pt x="150" y="1175"/>
                    <a:pt x="144" y="1223"/>
                    <a:pt x="137" y="1223"/>
                  </a:cubicBezTo>
                  <a:cubicBezTo>
                    <a:pt x="131" y="1223"/>
                    <a:pt x="132" y="1228"/>
                    <a:pt x="131" y="1241"/>
                  </a:cubicBezTo>
                  <a:cubicBezTo>
                    <a:pt x="131" y="1255"/>
                    <a:pt x="117" y="1257"/>
                    <a:pt x="109" y="1260"/>
                  </a:cubicBezTo>
                  <a:cubicBezTo>
                    <a:pt x="102" y="1263"/>
                    <a:pt x="100" y="1255"/>
                    <a:pt x="100" y="1255"/>
                  </a:cubicBezTo>
                  <a:cubicBezTo>
                    <a:pt x="100" y="1255"/>
                    <a:pt x="87" y="1281"/>
                    <a:pt x="65" y="1284"/>
                  </a:cubicBezTo>
                  <a:cubicBezTo>
                    <a:pt x="43" y="1287"/>
                    <a:pt x="0" y="1295"/>
                    <a:pt x="0" y="1285"/>
                  </a:cubicBezTo>
                  <a:cubicBezTo>
                    <a:pt x="0" y="1274"/>
                    <a:pt x="5" y="1264"/>
                    <a:pt x="20" y="1256"/>
                  </a:cubicBezTo>
                  <a:cubicBezTo>
                    <a:pt x="34" y="1247"/>
                    <a:pt x="45" y="1224"/>
                    <a:pt x="51" y="1218"/>
                  </a:cubicBezTo>
                  <a:cubicBezTo>
                    <a:pt x="56" y="1212"/>
                    <a:pt x="49" y="1214"/>
                    <a:pt x="53" y="1203"/>
                  </a:cubicBezTo>
                  <a:cubicBezTo>
                    <a:pt x="58" y="1191"/>
                    <a:pt x="73" y="1123"/>
                    <a:pt x="76" y="1101"/>
                  </a:cubicBezTo>
                  <a:cubicBezTo>
                    <a:pt x="78" y="1078"/>
                    <a:pt x="77" y="1002"/>
                    <a:pt x="87" y="967"/>
                  </a:cubicBezTo>
                  <a:cubicBezTo>
                    <a:pt x="98" y="931"/>
                    <a:pt x="131" y="816"/>
                    <a:pt x="135" y="784"/>
                  </a:cubicBezTo>
                  <a:cubicBezTo>
                    <a:pt x="140" y="753"/>
                    <a:pt x="147" y="721"/>
                    <a:pt x="147" y="703"/>
                  </a:cubicBezTo>
                  <a:cubicBezTo>
                    <a:pt x="147" y="686"/>
                    <a:pt x="149" y="674"/>
                    <a:pt x="154" y="662"/>
                  </a:cubicBezTo>
                  <a:cubicBezTo>
                    <a:pt x="158" y="649"/>
                    <a:pt x="153" y="632"/>
                    <a:pt x="153" y="632"/>
                  </a:cubicBezTo>
                  <a:cubicBezTo>
                    <a:pt x="153" y="632"/>
                    <a:pt x="140" y="642"/>
                    <a:pt x="132" y="648"/>
                  </a:cubicBezTo>
                  <a:cubicBezTo>
                    <a:pt x="125" y="655"/>
                    <a:pt x="125" y="645"/>
                    <a:pt x="129" y="629"/>
                  </a:cubicBezTo>
                  <a:cubicBezTo>
                    <a:pt x="132" y="614"/>
                    <a:pt x="130" y="605"/>
                    <a:pt x="126" y="610"/>
                  </a:cubicBezTo>
                  <a:cubicBezTo>
                    <a:pt x="122" y="615"/>
                    <a:pt x="119" y="585"/>
                    <a:pt x="109" y="566"/>
                  </a:cubicBezTo>
                  <a:cubicBezTo>
                    <a:pt x="100" y="548"/>
                    <a:pt x="78" y="511"/>
                    <a:pt x="83" y="489"/>
                  </a:cubicBezTo>
                  <a:cubicBezTo>
                    <a:pt x="88" y="468"/>
                    <a:pt x="90" y="431"/>
                    <a:pt x="96" y="412"/>
                  </a:cubicBezTo>
                  <a:cubicBezTo>
                    <a:pt x="102" y="394"/>
                    <a:pt x="107" y="361"/>
                    <a:pt x="114" y="341"/>
                  </a:cubicBezTo>
                  <a:cubicBezTo>
                    <a:pt x="121" y="321"/>
                    <a:pt x="120" y="311"/>
                    <a:pt x="129" y="291"/>
                  </a:cubicBezTo>
                  <a:cubicBezTo>
                    <a:pt x="137" y="271"/>
                    <a:pt x="147" y="247"/>
                    <a:pt x="147" y="238"/>
                  </a:cubicBezTo>
                  <a:cubicBezTo>
                    <a:pt x="147" y="232"/>
                    <a:pt x="149" y="228"/>
                    <a:pt x="158" y="224"/>
                  </a:cubicBezTo>
                  <a:cubicBezTo>
                    <a:pt x="158" y="437"/>
                    <a:pt x="158" y="437"/>
                    <a:pt x="158" y="437"/>
                  </a:cubicBezTo>
                  <a:cubicBezTo>
                    <a:pt x="155" y="443"/>
                    <a:pt x="152" y="448"/>
                    <a:pt x="150" y="449"/>
                  </a:cubicBezTo>
                  <a:cubicBezTo>
                    <a:pt x="142" y="451"/>
                    <a:pt x="141" y="461"/>
                    <a:pt x="150" y="466"/>
                  </a:cubicBezTo>
                  <a:cubicBezTo>
                    <a:pt x="158" y="471"/>
                    <a:pt x="153" y="504"/>
                    <a:pt x="157" y="509"/>
                  </a:cubicBezTo>
                  <a:cubicBezTo>
                    <a:pt x="157" y="509"/>
                    <a:pt x="157" y="509"/>
                    <a:pt x="158" y="509"/>
                  </a:cubicBezTo>
                  <a:lnTo>
                    <a:pt x="158" y="1136"/>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0"/>
            <p:cNvSpPr>
              <a:spLocks/>
            </p:cNvSpPr>
            <p:nvPr/>
          </p:nvSpPr>
          <p:spPr bwMode="auto">
            <a:xfrm>
              <a:off x="4701" y="1169"/>
              <a:ext cx="325" cy="633"/>
            </a:xfrm>
            <a:custGeom>
              <a:avLst/>
              <a:gdLst>
                <a:gd name="T0" fmla="*/ 153 w 191"/>
                <a:gd name="T1" fmla="*/ 0 h 373"/>
                <a:gd name="T2" fmla="*/ 155 w 191"/>
                <a:gd name="T3" fmla="*/ 3 h 373"/>
                <a:gd name="T4" fmla="*/ 162 w 191"/>
                <a:gd name="T5" fmla="*/ 15 h 373"/>
                <a:gd name="T6" fmla="*/ 162 w 191"/>
                <a:gd name="T7" fmla="*/ 17 h 373"/>
                <a:gd name="T8" fmla="*/ 156 w 191"/>
                <a:gd name="T9" fmla="*/ 149 h 373"/>
                <a:gd name="T10" fmla="*/ 157 w 191"/>
                <a:gd name="T11" fmla="*/ 255 h 373"/>
                <a:gd name="T12" fmla="*/ 175 w 191"/>
                <a:gd name="T13" fmla="*/ 334 h 373"/>
                <a:gd name="T14" fmla="*/ 191 w 191"/>
                <a:gd name="T15" fmla="*/ 372 h 373"/>
                <a:gd name="T16" fmla="*/ 126 w 191"/>
                <a:gd name="T17" fmla="*/ 368 h 373"/>
                <a:gd name="T18" fmla="*/ 20 w 191"/>
                <a:gd name="T19" fmla="*/ 369 h 373"/>
                <a:gd name="T20" fmla="*/ 0 w 191"/>
                <a:gd name="T21" fmla="*/ 361 h 373"/>
                <a:gd name="T22" fmla="*/ 24 w 191"/>
                <a:gd name="T23" fmla="*/ 291 h 373"/>
                <a:gd name="T24" fmla="*/ 44 w 191"/>
                <a:gd name="T25" fmla="*/ 155 h 373"/>
                <a:gd name="T26" fmla="*/ 52 w 191"/>
                <a:gd name="T27" fmla="*/ 32 h 373"/>
                <a:gd name="T28" fmla="*/ 60 w 191"/>
                <a:gd name="T29" fmla="*/ 11 h 373"/>
                <a:gd name="T30" fmla="*/ 61 w 191"/>
                <a:gd name="T31" fmla="*/ 10 h 373"/>
                <a:gd name="T32" fmla="*/ 72 w 191"/>
                <a:gd name="T33" fmla="*/ 0 h 373"/>
                <a:gd name="T34" fmla="*/ 91 w 191"/>
                <a:gd name="T35" fmla="*/ 23 h 373"/>
                <a:gd name="T36" fmla="*/ 121 w 191"/>
                <a:gd name="T37" fmla="*/ 33 h 373"/>
                <a:gd name="T38" fmla="*/ 153 w 191"/>
                <a:gd name="T3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373">
                  <a:moveTo>
                    <a:pt x="153" y="0"/>
                  </a:moveTo>
                  <a:cubicBezTo>
                    <a:pt x="154" y="3"/>
                    <a:pt x="155" y="3"/>
                    <a:pt x="155" y="3"/>
                  </a:cubicBezTo>
                  <a:cubicBezTo>
                    <a:pt x="162" y="15"/>
                    <a:pt x="162" y="15"/>
                    <a:pt x="162" y="15"/>
                  </a:cubicBezTo>
                  <a:cubicBezTo>
                    <a:pt x="162" y="16"/>
                    <a:pt x="162" y="16"/>
                    <a:pt x="162" y="17"/>
                  </a:cubicBezTo>
                  <a:cubicBezTo>
                    <a:pt x="159" y="37"/>
                    <a:pt x="156" y="104"/>
                    <a:pt x="156" y="149"/>
                  </a:cubicBezTo>
                  <a:cubicBezTo>
                    <a:pt x="156" y="194"/>
                    <a:pt x="150" y="218"/>
                    <a:pt x="157" y="255"/>
                  </a:cubicBezTo>
                  <a:cubicBezTo>
                    <a:pt x="164" y="291"/>
                    <a:pt x="165" y="312"/>
                    <a:pt x="175" y="334"/>
                  </a:cubicBezTo>
                  <a:cubicBezTo>
                    <a:pt x="185" y="356"/>
                    <a:pt x="191" y="372"/>
                    <a:pt x="191" y="372"/>
                  </a:cubicBezTo>
                  <a:cubicBezTo>
                    <a:pt x="191" y="372"/>
                    <a:pt x="159" y="368"/>
                    <a:pt x="126" y="368"/>
                  </a:cubicBezTo>
                  <a:cubicBezTo>
                    <a:pt x="93" y="368"/>
                    <a:pt x="33" y="373"/>
                    <a:pt x="20" y="369"/>
                  </a:cubicBezTo>
                  <a:cubicBezTo>
                    <a:pt x="8" y="366"/>
                    <a:pt x="0" y="361"/>
                    <a:pt x="0" y="361"/>
                  </a:cubicBezTo>
                  <a:cubicBezTo>
                    <a:pt x="0" y="361"/>
                    <a:pt x="14" y="328"/>
                    <a:pt x="24" y="291"/>
                  </a:cubicBezTo>
                  <a:cubicBezTo>
                    <a:pt x="34" y="255"/>
                    <a:pt x="44" y="205"/>
                    <a:pt x="44" y="155"/>
                  </a:cubicBezTo>
                  <a:cubicBezTo>
                    <a:pt x="44" y="105"/>
                    <a:pt x="42" y="57"/>
                    <a:pt x="52" y="32"/>
                  </a:cubicBezTo>
                  <a:cubicBezTo>
                    <a:pt x="56" y="23"/>
                    <a:pt x="58" y="16"/>
                    <a:pt x="60" y="11"/>
                  </a:cubicBezTo>
                  <a:cubicBezTo>
                    <a:pt x="60" y="11"/>
                    <a:pt x="58" y="12"/>
                    <a:pt x="61" y="10"/>
                  </a:cubicBezTo>
                  <a:cubicBezTo>
                    <a:pt x="63" y="8"/>
                    <a:pt x="69" y="3"/>
                    <a:pt x="72" y="0"/>
                  </a:cubicBezTo>
                  <a:cubicBezTo>
                    <a:pt x="77" y="6"/>
                    <a:pt x="80" y="10"/>
                    <a:pt x="91" y="23"/>
                  </a:cubicBezTo>
                  <a:cubicBezTo>
                    <a:pt x="102" y="36"/>
                    <a:pt x="103" y="45"/>
                    <a:pt x="121" y="33"/>
                  </a:cubicBezTo>
                  <a:cubicBezTo>
                    <a:pt x="135" y="24"/>
                    <a:pt x="144" y="11"/>
                    <a:pt x="15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1"/>
            <p:cNvSpPr>
              <a:spLocks/>
            </p:cNvSpPr>
            <p:nvPr/>
          </p:nvSpPr>
          <p:spPr bwMode="auto">
            <a:xfrm>
              <a:off x="4752" y="1242"/>
              <a:ext cx="157" cy="626"/>
            </a:xfrm>
            <a:custGeom>
              <a:avLst/>
              <a:gdLst>
                <a:gd name="T0" fmla="*/ 77 w 92"/>
                <a:gd name="T1" fmla="*/ 0 h 369"/>
                <a:gd name="T2" fmla="*/ 59 w 92"/>
                <a:gd name="T3" fmla="*/ 18 h 369"/>
                <a:gd name="T4" fmla="*/ 65 w 92"/>
                <a:gd name="T5" fmla="*/ 29 h 369"/>
                <a:gd name="T6" fmla="*/ 37 w 92"/>
                <a:gd name="T7" fmla="*/ 139 h 369"/>
                <a:gd name="T8" fmla="*/ 4 w 92"/>
                <a:gd name="T9" fmla="*/ 314 h 369"/>
                <a:gd name="T10" fmla="*/ 15 w 92"/>
                <a:gd name="T11" fmla="*/ 354 h 369"/>
                <a:gd name="T12" fmla="*/ 35 w 92"/>
                <a:gd name="T13" fmla="*/ 356 h 369"/>
                <a:gd name="T14" fmla="*/ 59 w 92"/>
                <a:gd name="T15" fmla="*/ 311 h 369"/>
                <a:gd name="T16" fmla="*/ 80 w 92"/>
                <a:gd name="T17" fmla="*/ 168 h 369"/>
                <a:gd name="T18" fmla="*/ 87 w 92"/>
                <a:gd name="T19" fmla="*/ 57 h 369"/>
                <a:gd name="T20" fmla="*/ 81 w 92"/>
                <a:gd name="T21" fmla="*/ 29 h 369"/>
                <a:gd name="T22" fmla="*/ 92 w 92"/>
                <a:gd name="T23" fmla="*/ 17 h 369"/>
                <a:gd name="T24" fmla="*/ 77 w 92"/>
                <a:gd name="T25"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369">
                  <a:moveTo>
                    <a:pt x="77" y="0"/>
                  </a:moveTo>
                  <a:cubicBezTo>
                    <a:pt x="59" y="18"/>
                    <a:pt x="59" y="18"/>
                    <a:pt x="59" y="18"/>
                  </a:cubicBezTo>
                  <a:cubicBezTo>
                    <a:pt x="59" y="18"/>
                    <a:pt x="68" y="21"/>
                    <a:pt x="65" y="29"/>
                  </a:cubicBezTo>
                  <a:cubicBezTo>
                    <a:pt x="62" y="37"/>
                    <a:pt x="49" y="81"/>
                    <a:pt x="37" y="139"/>
                  </a:cubicBezTo>
                  <a:cubicBezTo>
                    <a:pt x="24" y="198"/>
                    <a:pt x="7" y="300"/>
                    <a:pt x="4" y="314"/>
                  </a:cubicBezTo>
                  <a:cubicBezTo>
                    <a:pt x="0" y="329"/>
                    <a:pt x="5" y="339"/>
                    <a:pt x="15" y="354"/>
                  </a:cubicBezTo>
                  <a:cubicBezTo>
                    <a:pt x="24" y="369"/>
                    <a:pt x="25" y="369"/>
                    <a:pt x="35" y="356"/>
                  </a:cubicBezTo>
                  <a:cubicBezTo>
                    <a:pt x="45" y="343"/>
                    <a:pt x="52" y="348"/>
                    <a:pt x="59" y="311"/>
                  </a:cubicBezTo>
                  <a:cubicBezTo>
                    <a:pt x="65" y="274"/>
                    <a:pt x="75" y="200"/>
                    <a:pt x="80" y="168"/>
                  </a:cubicBezTo>
                  <a:cubicBezTo>
                    <a:pt x="85" y="135"/>
                    <a:pt x="91" y="72"/>
                    <a:pt x="87" y="57"/>
                  </a:cubicBezTo>
                  <a:cubicBezTo>
                    <a:pt x="83" y="43"/>
                    <a:pt x="80" y="35"/>
                    <a:pt x="81" y="29"/>
                  </a:cubicBezTo>
                  <a:cubicBezTo>
                    <a:pt x="83" y="23"/>
                    <a:pt x="92" y="17"/>
                    <a:pt x="92" y="17"/>
                  </a:cubicBezTo>
                  <a:cubicBezTo>
                    <a:pt x="92" y="17"/>
                    <a:pt x="85" y="4"/>
                    <a:pt x="77" y="0"/>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4" name="TextBox 233">
            <a:extLst>
              <a:ext uri="{FF2B5EF4-FFF2-40B4-BE49-F238E27FC236}">
                <a16:creationId xmlns:a16="http://schemas.microsoft.com/office/drawing/2014/main" xmlns="" id="{C35D942D-C40D-BB42-8C15-580046B9AF81}"/>
              </a:ext>
            </a:extLst>
          </p:cNvPr>
          <p:cNvSpPr txBox="1"/>
          <p:nvPr/>
        </p:nvSpPr>
        <p:spPr>
          <a:xfrm>
            <a:off x="33829" y="111381"/>
            <a:ext cx="3284870" cy="1200329"/>
          </a:xfrm>
          <a:prstGeom prst="rect">
            <a:avLst/>
          </a:prstGeom>
          <a:noFill/>
        </p:spPr>
        <p:txBody>
          <a:bodyPr wrap="square" rtlCol="0">
            <a:spAutoFit/>
          </a:bodyPr>
          <a:lstStyle/>
          <a:p>
            <a:r>
              <a:rPr lang="en-US" sz="3600" dirty="0">
                <a:latin typeface="Alsina Ultrajada" panose="020B0603050302020204" pitchFamily="34" charset="0"/>
              </a:rPr>
              <a:t>Made and Designed By:</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title"/>
          </p:nvPr>
        </p:nvSpPr>
        <p:spPr>
          <a:xfrm>
            <a:off x="3779912" y="195486"/>
            <a:ext cx="2160240" cy="6231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dirty="0" smtClean="0"/>
              <a:t>INDEX</a:t>
            </a:r>
            <a:endParaRPr dirty="0"/>
          </a:p>
        </p:txBody>
      </p:sp>
      <p:sp>
        <p:nvSpPr>
          <p:cNvPr id="121" name="Google Shape;121;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a:t>
            </a:fld>
            <a:endParaRPr dirty="0"/>
          </a:p>
        </p:txBody>
      </p:sp>
      <p:sp>
        <p:nvSpPr>
          <p:cNvPr id="7" name="Text Placeholder 6"/>
          <p:cNvSpPr>
            <a:spLocks noGrp="1"/>
          </p:cNvSpPr>
          <p:nvPr>
            <p:ph type="body" idx="2"/>
          </p:nvPr>
        </p:nvSpPr>
        <p:spPr>
          <a:xfrm>
            <a:off x="3779912" y="1059582"/>
            <a:ext cx="2988000" cy="3062700"/>
          </a:xfrm>
        </p:spPr>
        <p:txBody>
          <a:bodyPr/>
          <a:lstStyle/>
          <a:p>
            <a:r>
              <a:rPr lang="en-IN" dirty="0" smtClean="0"/>
              <a:t>INTRODUCTION</a:t>
            </a:r>
          </a:p>
          <a:p>
            <a:r>
              <a:rPr lang="en-IN" dirty="0" smtClean="0"/>
              <a:t>WORKING AND ALGORITHM</a:t>
            </a:r>
            <a:endParaRPr lang="en-IN" dirty="0" smtClean="0"/>
          </a:p>
          <a:p>
            <a:r>
              <a:rPr lang="en-IN" dirty="0" smtClean="0"/>
              <a:t>ANALYSIS</a:t>
            </a:r>
          </a:p>
          <a:p>
            <a:r>
              <a:rPr lang="en-IN" dirty="0" smtClean="0"/>
              <a:t>ADVANTAGES AND LIMITATION</a:t>
            </a:r>
          </a:p>
          <a:p>
            <a:r>
              <a:rPr lang="en-IN" dirty="0" smtClean="0"/>
              <a:t>FUTURE ENHANCEMENT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5" name="Google Shape;135;p17"/>
          <p:cNvSpPr txBox="1">
            <a:spLocks noGrp="1"/>
          </p:cNvSpPr>
          <p:nvPr>
            <p:ph type="subTitle" idx="1"/>
          </p:nvPr>
        </p:nvSpPr>
        <p:spPr>
          <a:xfrm>
            <a:off x="1835696" y="987574"/>
            <a:ext cx="5256584" cy="2520280"/>
          </a:xfrm>
          <a:prstGeom prst="rect">
            <a:avLst/>
          </a:prstGeom>
        </p:spPr>
        <p:txBody>
          <a:bodyPr spcFirstLastPara="1" wrap="square" lIns="0" tIns="0" rIns="0" bIns="0" anchor="t" anchorCtr="0">
            <a:noAutofit/>
          </a:bodyPr>
          <a:lstStyle/>
          <a:p>
            <a:r>
              <a:rPr lang="en-IN" sz="1800" i="1" dirty="0" smtClean="0">
                <a:latin typeface="Calibri" panose="020F0502020204030204" pitchFamily="34" charset="0"/>
                <a:cs typeface="Calibri" panose="020F0502020204030204" pitchFamily="34" charset="0"/>
              </a:rPr>
              <a:t>      We </a:t>
            </a:r>
            <a:r>
              <a:rPr lang="en-IN" sz="1800" i="1" dirty="0" smtClean="0">
                <a:latin typeface="Calibri" panose="020F0502020204030204" pitchFamily="34" charset="0"/>
                <a:cs typeface="Calibri" panose="020F0502020204030204" pitchFamily="34" charset="0"/>
              </a:rPr>
              <a:t>are living in a world </a:t>
            </a:r>
            <a:r>
              <a:rPr lang="en-IN" sz="1800" i="1" dirty="0" smtClean="0">
                <a:latin typeface="Calibri" panose="020F0502020204030204" pitchFamily="34" charset="0"/>
                <a:cs typeface="Calibri" panose="020F0502020204030204" pitchFamily="34" charset="0"/>
              </a:rPr>
              <a:t>where technology </a:t>
            </a:r>
            <a:r>
              <a:rPr lang="en-IN" sz="1800" i="1" dirty="0" smtClean="0">
                <a:latin typeface="Calibri" panose="020F0502020204030204" pitchFamily="34" charset="0"/>
                <a:cs typeface="Calibri" panose="020F0502020204030204" pitchFamily="34" charset="0"/>
              </a:rPr>
              <a:t>controls more of our daily activities than we do ourselves, technology has integrated into our daily lives to such an extent that is not easy for us to comprehend about how far we have come. We cannot imagine a single day without the use of modern technology, It has become an essential part of our lives and will continue to do so. It will keep on improving day by day and there is virtually no possible way we could ever be able to stop it.  </a:t>
            </a:r>
            <a:endParaRPr lang="en-IN" sz="1800" i="1" dirty="0">
              <a:latin typeface="Calibri" panose="020F0502020204030204" pitchFamily="34" charset="0"/>
              <a:cs typeface="Calibri" panose="020F0502020204030204" pitchFamily="34" charset="0"/>
            </a:endParaRPr>
          </a:p>
        </p:txBody>
      </p:sp>
      <p:sp>
        <p:nvSpPr>
          <p:cNvPr id="5" name="Google Shape;126;p16"/>
          <p:cNvSpPr txBox="1">
            <a:spLocks noGrp="1"/>
          </p:cNvSpPr>
          <p:nvPr>
            <p:ph type="ctrTitle" idx="4294967295"/>
          </p:nvPr>
        </p:nvSpPr>
        <p:spPr>
          <a:xfrm>
            <a:off x="1907704" y="123478"/>
            <a:ext cx="4248472" cy="624953"/>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4000" dirty="0" smtClean="0"/>
              <a:t>INTRODUCTION</a:t>
            </a:r>
            <a:endParaRPr sz="4000" dirty="0"/>
          </a:p>
        </p:txBody>
      </p:sp>
      <p:pic>
        <p:nvPicPr>
          <p:cNvPr id="4" name="Picture 3">
            <a:extLst>
              <a:ext uri="{FF2B5EF4-FFF2-40B4-BE49-F238E27FC236}">
                <a16:creationId xmlns:a16="http://schemas.microsoft.com/office/drawing/2014/main" xmlns="" id="{BED37797-FACF-2844-B873-A9406E8D4961}"/>
              </a:ext>
            </a:extLst>
          </p:cNvPr>
          <p:cNvPicPr>
            <a:picLocks noChangeAspect="1"/>
          </p:cNvPicPr>
          <p:nvPr/>
        </p:nvPicPr>
        <p:blipFill>
          <a:blip r:embed="rId3" cstate="print">
            <a:extLst>
              <a:ext uri="{BEBA8EAE-BF5A-486C-A8C5-ECC9F3942E4B}">
                <a14:imgProps xmlns:a14="http://schemas.microsoft.com/office/drawing/2010/main" xmlns="">
                  <a14:imgLayer r:embed="rId4">
                    <a14:imgEffect>
                      <a14:backgroundRemoval t="10000" b="90000" l="10000" r="90000"/>
                    </a14:imgEffect>
                  </a14:imgLayer>
                </a14:imgProps>
              </a:ext>
            </a:extLst>
          </a:blip>
          <a:stretch>
            <a:fillRect/>
          </a:stretch>
        </p:blipFill>
        <p:spPr>
          <a:xfrm>
            <a:off x="6804248" y="1779662"/>
            <a:ext cx="2339752" cy="1754814"/>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16"/>
          <p:cNvSpPr txBox="1">
            <a:spLocks noGrp="1"/>
          </p:cNvSpPr>
          <p:nvPr>
            <p:ph type="subTitle" idx="4294967295"/>
          </p:nvPr>
        </p:nvSpPr>
        <p:spPr>
          <a:xfrm>
            <a:off x="1403648" y="1131590"/>
            <a:ext cx="4680520" cy="2880320"/>
          </a:xfrm>
          <a:prstGeom prst="rect">
            <a:avLst/>
          </a:prstGeom>
        </p:spPr>
        <p:txBody>
          <a:bodyPr spcFirstLastPara="1" wrap="square" lIns="0" tIns="0" rIns="0" bIns="0" anchor="t" anchorCtr="0">
            <a:noAutofit/>
          </a:bodyPr>
          <a:lstStyle/>
          <a:p>
            <a:r>
              <a:rPr lang="en-IN" sz="1600" i="1" dirty="0" smtClean="0"/>
              <a:t>This </a:t>
            </a:r>
            <a:r>
              <a:rPr lang="en-IN" sz="1600" i="1" dirty="0" smtClean="0"/>
              <a:t>project involves fundamentals of image processing and python with various algorithms to detect some of the basic gestures or input that can be provided through the camera of either a laptop/PC or other devices such as an infrared or an Ultraviolet sensor. The program can be used to return values of numbers or messages related to different gestures respectively. </a:t>
            </a:r>
            <a:endParaRPr lang="en-IN" sz="1600" dirty="0"/>
          </a:p>
        </p:txBody>
      </p:sp>
      <p:sp>
        <p:nvSpPr>
          <p:cNvPr id="129" name="Google Shape;129;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a:t>
            </a:fld>
            <a:endParaRPr dirty="0"/>
          </a:p>
        </p:txBody>
      </p:sp>
      <p:sp>
        <p:nvSpPr>
          <p:cNvPr id="5" name="TextBox 4">
            <a:extLst>
              <a:ext uri="{FF2B5EF4-FFF2-40B4-BE49-F238E27FC236}">
                <a16:creationId xmlns:a16="http://schemas.microsoft.com/office/drawing/2014/main" xmlns="" id="{B50AAF32-E998-2A4B-A096-B2A7EB0B62FF}"/>
              </a:ext>
            </a:extLst>
          </p:cNvPr>
          <p:cNvSpPr txBox="1"/>
          <p:nvPr/>
        </p:nvSpPr>
        <p:spPr>
          <a:xfrm>
            <a:off x="2051720" y="267494"/>
            <a:ext cx="3177539" cy="523220"/>
          </a:xfrm>
          <a:prstGeom prst="rect">
            <a:avLst/>
          </a:prstGeom>
          <a:noFill/>
        </p:spPr>
        <p:txBody>
          <a:bodyPr wrap="square" rtlCol="0">
            <a:spAutoFit/>
          </a:bodyPr>
          <a:lstStyle/>
          <a:p>
            <a:pPr algn="ctr"/>
            <a:r>
              <a:rPr lang="en-US" sz="2800" dirty="0">
                <a:latin typeface="Alsina Ultrajada" panose="020B0603050302020204" pitchFamily="34" charset="0"/>
              </a:rPr>
              <a:t>Abstract</a:t>
            </a:r>
          </a:p>
        </p:txBody>
      </p:sp>
      <p:pic>
        <p:nvPicPr>
          <p:cNvPr id="6" name="Picture 5">
            <a:extLst>
              <a:ext uri="{FF2B5EF4-FFF2-40B4-BE49-F238E27FC236}">
                <a16:creationId xmlns:a16="http://schemas.microsoft.com/office/drawing/2014/main" xmlns="" id="{BF84E645-2970-CA43-8B83-10AA028AEF12}"/>
              </a:ext>
            </a:extLst>
          </p:cNvPr>
          <p:cNvPicPr>
            <a:picLocks noChangeAspect="1"/>
          </p:cNvPicPr>
          <p:nvPr/>
        </p:nvPicPr>
        <p:blipFill>
          <a:blip r:embed="rId3" cstate="print"/>
          <a:stretch>
            <a:fillRect/>
          </a:stretch>
        </p:blipFill>
        <p:spPr>
          <a:xfrm>
            <a:off x="6156176" y="1707654"/>
            <a:ext cx="2843808" cy="2843808"/>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body" idx="1"/>
          </p:nvPr>
        </p:nvSpPr>
        <p:spPr>
          <a:xfrm>
            <a:off x="1216025" y="1552200"/>
            <a:ext cx="4868143" cy="137959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smtClean="0"/>
              <a:t>HUUUHHH </a:t>
            </a:r>
            <a:r>
              <a:rPr lang="en" b="1" dirty="0" smtClean="0"/>
              <a:t>WHAT WOULD BE THE ALGORITHM????</a:t>
            </a:r>
            <a:endParaRPr b="1" dirty="0"/>
          </a:p>
        </p:txBody>
      </p:sp>
      <p:sp>
        <p:nvSpPr>
          <p:cNvPr id="141" name="Google Shape;141;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a:t>
            </a:fld>
            <a:endParaRPr dirty="0"/>
          </a:p>
        </p:txBody>
      </p:sp>
      <p:pic>
        <p:nvPicPr>
          <p:cNvPr id="2050" name="Picture 2" descr="C:\Users\taher\OneDrive\Pictures\download.jpg"/>
          <p:cNvPicPr>
            <a:picLocks noChangeAspect="1" noChangeArrowheads="1"/>
          </p:cNvPicPr>
          <p:nvPr/>
        </p:nvPicPr>
        <p:blipFill>
          <a:blip r:embed="rId3"/>
          <a:srcRect/>
          <a:stretch>
            <a:fillRect/>
          </a:stretch>
        </p:blipFill>
        <p:spPr bwMode="auto">
          <a:xfrm>
            <a:off x="1619672" y="2931790"/>
            <a:ext cx="2390775" cy="1666875"/>
          </a:xfrm>
          <a:prstGeom prst="rect">
            <a:avLst/>
          </a:prstGeom>
          <a:noFill/>
        </p:spPr>
      </p:pic>
      <p:sp>
        <p:nvSpPr>
          <p:cNvPr id="5" name="Google Shape;396;p40"/>
          <p:cNvSpPr/>
          <p:nvPr/>
        </p:nvSpPr>
        <p:spPr>
          <a:xfrm>
            <a:off x="683568" y="1707654"/>
            <a:ext cx="379709" cy="384495"/>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3419872" y="411510"/>
            <a:ext cx="4464496" cy="623100"/>
          </a:xfrm>
          <a:prstGeom prst="rect">
            <a:avLst/>
          </a:prstGeom>
        </p:spPr>
        <p:txBody>
          <a:bodyPr spcFirstLastPara="1" wrap="square" lIns="0" tIns="0" rIns="0" bIns="0" anchor="b" anchorCtr="0">
            <a:noAutofit/>
          </a:bodyPr>
          <a:lstStyle/>
          <a:p>
            <a:pPr marL="742950" indent="-742950"/>
            <a:r>
              <a:rPr lang="en-US" sz="4400" dirty="0" smtClean="0">
                <a:solidFill>
                  <a:schemeClr val="tx1"/>
                </a:solidFill>
                <a:latin typeface="Alsina Ultrajada" panose="020B0603050302020204" pitchFamily="34" charset="0"/>
                <a:cs typeface="Arial" panose="020B0604020202020204" pitchFamily="34" charset="0"/>
              </a:rPr>
              <a:t>Creation </a:t>
            </a:r>
            <a:r>
              <a:rPr lang="en-US" sz="4400" dirty="0" smtClean="0">
                <a:solidFill>
                  <a:schemeClr val="tx1"/>
                </a:solidFill>
                <a:latin typeface="Alsina Ultrajada" panose="020B0603050302020204" pitchFamily="34" charset="0"/>
                <a:cs typeface="Arial" panose="020B0604020202020204" pitchFamily="34" charset="0"/>
              </a:rPr>
              <a:t>of Mask</a:t>
            </a:r>
            <a:endParaRPr lang="en-US" sz="4400" dirty="0">
              <a:solidFill>
                <a:schemeClr val="tx1"/>
              </a:solidFill>
              <a:latin typeface="Alsina Ultrajada" panose="020B0603050302020204" pitchFamily="34" charset="0"/>
              <a:cs typeface="Arial" panose="020B0604020202020204" pitchFamily="34" charset="0"/>
            </a:endParaRPr>
          </a:p>
        </p:txBody>
      </p:sp>
      <p:sp>
        <p:nvSpPr>
          <p:cNvPr id="147" name="Google Shape;147;p19"/>
          <p:cNvSpPr txBox="1">
            <a:spLocks noGrp="1"/>
          </p:cNvSpPr>
          <p:nvPr>
            <p:ph type="body" idx="1"/>
          </p:nvPr>
        </p:nvSpPr>
        <p:spPr>
          <a:xfrm>
            <a:off x="2051720" y="1347614"/>
            <a:ext cx="5256584" cy="2448272"/>
          </a:xfrm>
          <a:prstGeom prst="rect">
            <a:avLst/>
          </a:prstGeom>
        </p:spPr>
        <p:txBody>
          <a:bodyPr spcFirstLastPara="1" wrap="square" lIns="0" tIns="0" rIns="0" bIns="0" anchor="t" anchorCtr="0">
            <a:noAutofit/>
          </a:bodyPr>
          <a:lstStyle/>
          <a:p>
            <a:r>
              <a:rPr lang="en-US" sz="1300" dirty="0" smtClean="0"/>
              <a:t>1. The sensor captures the image of the object (the hand in this case).</a:t>
            </a:r>
          </a:p>
          <a:p>
            <a:r>
              <a:rPr lang="en-US" sz="1300" dirty="0" smtClean="0"/>
              <a:t>2. Since an image is being used here, the range of the skin color is set in hex values for the computer to identify and differentiate it.</a:t>
            </a:r>
          </a:p>
          <a:p>
            <a:r>
              <a:rPr lang="en-US" sz="1300" dirty="0" smtClean="0"/>
              <a:t>3. If an Ultrasonic, infrared or thermal sensor is used the range is set according to the data provided by the sensor.</a:t>
            </a:r>
          </a:p>
          <a:p>
            <a:r>
              <a:rPr lang="en-US" sz="1300" dirty="0" smtClean="0"/>
              <a:t>4. The pixels that are within the range of the skin color are identified and the whole image is converted to binary (black and white).</a:t>
            </a:r>
            <a:endParaRPr lang="en-US" sz="1300" dirty="0"/>
          </a:p>
        </p:txBody>
      </p:sp>
      <p:sp>
        <p:nvSpPr>
          <p:cNvPr id="148" name="Google Shape;148;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a:t>
            </a:fld>
            <a:endParaRPr dirty="0"/>
          </a:p>
        </p:txBody>
      </p:sp>
      <p:sp>
        <p:nvSpPr>
          <p:cNvPr id="6" name="Rounded Rectangle 5"/>
          <p:cNvSpPr/>
          <p:nvPr/>
        </p:nvSpPr>
        <p:spPr>
          <a:xfrm>
            <a:off x="2195736" y="195486"/>
            <a:ext cx="1005840" cy="1005840"/>
          </a:xfrm>
          <a:prstGeom prst="roundRect">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13"/>
          <p:cNvGrpSpPr>
            <a:grpSpLocks noChangeAspect="1"/>
          </p:cNvGrpSpPr>
          <p:nvPr/>
        </p:nvGrpSpPr>
        <p:grpSpPr bwMode="auto">
          <a:xfrm>
            <a:off x="2397031" y="429325"/>
            <a:ext cx="603250" cy="538163"/>
            <a:chOff x="244" y="2738"/>
            <a:chExt cx="380" cy="339"/>
          </a:xfrm>
          <a:solidFill>
            <a:schemeClr val="bg1"/>
          </a:solidFill>
        </p:grpSpPr>
        <p:sp>
          <p:nvSpPr>
            <p:cNvPr id="8" name="Freeform 15"/>
            <p:cNvSpPr>
              <a:spLocks noEditPoints="1"/>
            </p:cNvSpPr>
            <p:nvPr/>
          </p:nvSpPr>
          <p:spPr bwMode="auto">
            <a:xfrm>
              <a:off x="303" y="2739"/>
              <a:ext cx="264" cy="335"/>
            </a:xfrm>
            <a:custGeom>
              <a:avLst/>
              <a:gdLst>
                <a:gd name="T0" fmla="*/ 1585 w 2376"/>
                <a:gd name="T1" fmla="*/ 2445 h 3012"/>
                <a:gd name="T2" fmla="*/ 1542 w 2376"/>
                <a:gd name="T3" fmla="*/ 2463 h 3012"/>
                <a:gd name="T4" fmla="*/ 1510 w 2376"/>
                <a:gd name="T5" fmla="*/ 2494 h 3012"/>
                <a:gd name="T6" fmla="*/ 1493 w 2376"/>
                <a:gd name="T7" fmla="*/ 2535 h 3012"/>
                <a:gd name="T8" fmla="*/ 1491 w 2376"/>
                <a:gd name="T9" fmla="*/ 2580 h 3012"/>
                <a:gd name="T10" fmla="*/ 1509 w 2376"/>
                <a:gd name="T11" fmla="*/ 2623 h 3012"/>
                <a:gd name="T12" fmla="*/ 1541 w 2376"/>
                <a:gd name="T13" fmla="*/ 2655 h 3012"/>
                <a:gd name="T14" fmla="*/ 1580 w 2376"/>
                <a:gd name="T15" fmla="*/ 2672 h 3012"/>
                <a:gd name="T16" fmla="*/ 1626 w 2376"/>
                <a:gd name="T17" fmla="*/ 2673 h 3012"/>
                <a:gd name="T18" fmla="*/ 1668 w 2376"/>
                <a:gd name="T19" fmla="*/ 2656 h 3012"/>
                <a:gd name="T20" fmla="*/ 1700 w 2376"/>
                <a:gd name="T21" fmla="*/ 2624 h 3012"/>
                <a:gd name="T22" fmla="*/ 1718 w 2376"/>
                <a:gd name="T23" fmla="*/ 2583 h 3012"/>
                <a:gd name="T24" fmla="*/ 1718 w 2376"/>
                <a:gd name="T25" fmla="*/ 2539 h 3012"/>
                <a:gd name="T26" fmla="*/ 1701 w 2376"/>
                <a:gd name="T27" fmla="*/ 2496 h 3012"/>
                <a:gd name="T28" fmla="*/ 1670 w 2376"/>
                <a:gd name="T29" fmla="*/ 2463 h 3012"/>
                <a:gd name="T30" fmla="*/ 1629 w 2376"/>
                <a:gd name="T31" fmla="*/ 2446 h 3012"/>
                <a:gd name="T32" fmla="*/ 1276 w 2376"/>
                <a:gd name="T33" fmla="*/ 334 h 3012"/>
                <a:gd name="T34" fmla="*/ 332 w 2376"/>
                <a:gd name="T35" fmla="*/ 712 h 3012"/>
                <a:gd name="T36" fmla="*/ 308 w 2376"/>
                <a:gd name="T37" fmla="*/ 732 h 3012"/>
                <a:gd name="T38" fmla="*/ 301 w 2376"/>
                <a:gd name="T39" fmla="*/ 761 h 3012"/>
                <a:gd name="T40" fmla="*/ 976 w 2376"/>
                <a:gd name="T41" fmla="*/ 2460 h 3012"/>
                <a:gd name="T42" fmla="*/ 996 w 2376"/>
                <a:gd name="T43" fmla="*/ 2483 h 3012"/>
                <a:gd name="T44" fmla="*/ 1025 w 2376"/>
                <a:gd name="T45" fmla="*/ 2491 h 3012"/>
                <a:gd name="T46" fmla="*/ 1969 w 2376"/>
                <a:gd name="T47" fmla="*/ 2114 h 3012"/>
                <a:gd name="T48" fmla="*/ 1993 w 2376"/>
                <a:gd name="T49" fmla="*/ 2093 h 3012"/>
                <a:gd name="T50" fmla="*/ 2000 w 2376"/>
                <a:gd name="T51" fmla="*/ 2063 h 3012"/>
                <a:gd name="T52" fmla="*/ 1325 w 2376"/>
                <a:gd name="T53" fmla="*/ 365 h 3012"/>
                <a:gd name="T54" fmla="*/ 1305 w 2376"/>
                <a:gd name="T55" fmla="*/ 341 h 3012"/>
                <a:gd name="T56" fmla="*/ 1276 w 2376"/>
                <a:gd name="T57" fmla="*/ 334 h 3012"/>
                <a:gd name="T58" fmla="*/ 1339 w 2376"/>
                <a:gd name="T59" fmla="*/ 1 h 3012"/>
                <a:gd name="T60" fmla="*/ 1393 w 2376"/>
                <a:gd name="T61" fmla="*/ 15 h 3012"/>
                <a:gd name="T62" fmla="*/ 1440 w 2376"/>
                <a:gd name="T63" fmla="*/ 44 h 3012"/>
                <a:gd name="T64" fmla="*/ 1478 w 2376"/>
                <a:gd name="T65" fmla="*/ 88 h 3012"/>
                <a:gd name="T66" fmla="*/ 2363 w 2376"/>
                <a:gd name="T67" fmla="*/ 2300 h 3012"/>
                <a:gd name="T68" fmla="*/ 2376 w 2376"/>
                <a:gd name="T69" fmla="*/ 2358 h 3012"/>
                <a:gd name="T70" fmla="*/ 2371 w 2376"/>
                <a:gd name="T71" fmla="*/ 2414 h 3012"/>
                <a:gd name="T72" fmla="*/ 2349 w 2376"/>
                <a:gd name="T73" fmla="*/ 2466 h 3012"/>
                <a:gd name="T74" fmla="*/ 2311 w 2376"/>
                <a:gd name="T75" fmla="*/ 2509 h 3012"/>
                <a:gd name="T76" fmla="*/ 2262 w 2376"/>
                <a:gd name="T77" fmla="*/ 2539 h 3012"/>
                <a:gd name="T78" fmla="*/ 1095 w 2376"/>
                <a:gd name="T79" fmla="*/ 3008 h 3012"/>
                <a:gd name="T80" fmla="*/ 1037 w 2376"/>
                <a:gd name="T81" fmla="*/ 3012 h 3012"/>
                <a:gd name="T82" fmla="*/ 982 w 2376"/>
                <a:gd name="T83" fmla="*/ 2997 h 3012"/>
                <a:gd name="T84" fmla="*/ 935 w 2376"/>
                <a:gd name="T85" fmla="*/ 2968 h 3012"/>
                <a:gd name="T86" fmla="*/ 899 w 2376"/>
                <a:gd name="T87" fmla="*/ 2924 h 3012"/>
                <a:gd name="T88" fmla="*/ 13 w 2376"/>
                <a:gd name="T89" fmla="*/ 712 h 3012"/>
                <a:gd name="T90" fmla="*/ 0 w 2376"/>
                <a:gd name="T91" fmla="*/ 655 h 3012"/>
                <a:gd name="T92" fmla="*/ 5 w 2376"/>
                <a:gd name="T93" fmla="*/ 598 h 3012"/>
                <a:gd name="T94" fmla="*/ 27 w 2376"/>
                <a:gd name="T95" fmla="*/ 546 h 3012"/>
                <a:gd name="T96" fmla="*/ 64 w 2376"/>
                <a:gd name="T97" fmla="*/ 503 h 3012"/>
                <a:gd name="T98" fmla="*/ 114 w 2376"/>
                <a:gd name="T99" fmla="*/ 473 h 3012"/>
                <a:gd name="T100" fmla="*/ 1282 w 2376"/>
                <a:gd name="T101" fmla="*/ 4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76" h="3012">
                  <a:moveTo>
                    <a:pt x="1607" y="2443"/>
                  </a:moveTo>
                  <a:lnTo>
                    <a:pt x="1585" y="2445"/>
                  </a:lnTo>
                  <a:lnTo>
                    <a:pt x="1563" y="2452"/>
                  </a:lnTo>
                  <a:lnTo>
                    <a:pt x="1542" y="2463"/>
                  </a:lnTo>
                  <a:lnTo>
                    <a:pt x="1524" y="2477"/>
                  </a:lnTo>
                  <a:lnTo>
                    <a:pt x="1510" y="2494"/>
                  </a:lnTo>
                  <a:lnTo>
                    <a:pt x="1500" y="2514"/>
                  </a:lnTo>
                  <a:lnTo>
                    <a:pt x="1493" y="2535"/>
                  </a:lnTo>
                  <a:lnTo>
                    <a:pt x="1490" y="2557"/>
                  </a:lnTo>
                  <a:lnTo>
                    <a:pt x="1491" y="2580"/>
                  </a:lnTo>
                  <a:lnTo>
                    <a:pt x="1499" y="2602"/>
                  </a:lnTo>
                  <a:lnTo>
                    <a:pt x="1509" y="2623"/>
                  </a:lnTo>
                  <a:lnTo>
                    <a:pt x="1524" y="2640"/>
                  </a:lnTo>
                  <a:lnTo>
                    <a:pt x="1541" y="2655"/>
                  </a:lnTo>
                  <a:lnTo>
                    <a:pt x="1560" y="2666"/>
                  </a:lnTo>
                  <a:lnTo>
                    <a:pt x="1580" y="2672"/>
                  </a:lnTo>
                  <a:lnTo>
                    <a:pt x="1602" y="2675"/>
                  </a:lnTo>
                  <a:lnTo>
                    <a:pt x="1626" y="2673"/>
                  </a:lnTo>
                  <a:lnTo>
                    <a:pt x="1648" y="2667"/>
                  </a:lnTo>
                  <a:lnTo>
                    <a:pt x="1668" y="2656"/>
                  </a:lnTo>
                  <a:lnTo>
                    <a:pt x="1686" y="2641"/>
                  </a:lnTo>
                  <a:lnTo>
                    <a:pt x="1700" y="2624"/>
                  </a:lnTo>
                  <a:lnTo>
                    <a:pt x="1710" y="2604"/>
                  </a:lnTo>
                  <a:lnTo>
                    <a:pt x="1718" y="2583"/>
                  </a:lnTo>
                  <a:lnTo>
                    <a:pt x="1720" y="2561"/>
                  </a:lnTo>
                  <a:lnTo>
                    <a:pt x="1718" y="2539"/>
                  </a:lnTo>
                  <a:lnTo>
                    <a:pt x="1711" y="2516"/>
                  </a:lnTo>
                  <a:lnTo>
                    <a:pt x="1701" y="2496"/>
                  </a:lnTo>
                  <a:lnTo>
                    <a:pt x="1686" y="2478"/>
                  </a:lnTo>
                  <a:lnTo>
                    <a:pt x="1670" y="2463"/>
                  </a:lnTo>
                  <a:lnTo>
                    <a:pt x="1650" y="2453"/>
                  </a:lnTo>
                  <a:lnTo>
                    <a:pt x="1629" y="2446"/>
                  </a:lnTo>
                  <a:lnTo>
                    <a:pt x="1607" y="2443"/>
                  </a:lnTo>
                  <a:close/>
                  <a:moveTo>
                    <a:pt x="1276" y="334"/>
                  </a:moveTo>
                  <a:lnTo>
                    <a:pt x="1260" y="337"/>
                  </a:lnTo>
                  <a:lnTo>
                    <a:pt x="332" y="712"/>
                  </a:lnTo>
                  <a:lnTo>
                    <a:pt x="319" y="720"/>
                  </a:lnTo>
                  <a:lnTo>
                    <a:pt x="308" y="732"/>
                  </a:lnTo>
                  <a:lnTo>
                    <a:pt x="303" y="746"/>
                  </a:lnTo>
                  <a:lnTo>
                    <a:pt x="301" y="761"/>
                  </a:lnTo>
                  <a:lnTo>
                    <a:pt x="305" y="777"/>
                  </a:lnTo>
                  <a:lnTo>
                    <a:pt x="976" y="2460"/>
                  </a:lnTo>
                  <a:lnTo>
                    <a:pt x="985" y="2474"/>
                  </a:lnTo>
                  <a:lnTo>
                    <a:pt x="996" y="2483"/>
                  </a:lnTo>
                  <a:lnTo>
                    <a:pt x="1010" y="2490"/>
                  </a:lnTo>
                  <a:lnTo>
                    <a:pt x="1025" y="2491"/>
                  </a:lnTo>
                  <a:lnTo>
                    <a:pt x="1041" y="2488"/>
                  </a:lnTo>
                  <a:lnTo>
                    <a:pt x="1969" y="2114"/>
                  </a:lnTo>
                  <a:lnTo>
                    <a:pt x="1983" y="2105"/>
                  </a:lnTo>
                  <a:lnTo>
                    <a:pt x="1993" y="2093"/>
                  </a:lnTo>
                  <a:lnTo>
                    <a:pt x="1998" y="2079"/>
                  </a:lnTo>
                  <a:lnTo>
                    <a:pt x="2000" y="2063"/>
                  </a:lnTo>
                  <a:lnTo>
                    <a:pt x="1997" y="2047"/>
                  </a:lnTo>
                  <a:lnTo>
                    <a:pt x="1325" y="365"/>
                  </a:lnTo>
                  <a:lnTo>
                    <a:pt x="1317" y="352"/>
                  </a:lnTo>
                  <a:lnTo>
                    <a:pt x="1305" y="341"/>
                  </a:lnTo>
                  <a:lnTo>
                    <a:pt x="1290" y="335"/>
                  </a:lnTo>
                  <a:lnTo>
                    <a:pt x="1276" y="334"/>
                  </a:lnTo>
                  <a:close/>
                  <a:moveTo>
                    <a:pt x="1310" y="0"/>
                  </a:moveTo>
                  <a:lnTo>
                    <a:pt x="1339" y="1"/>
                  </a:lnTo>
                  <a:lnTo>
                    <a:pt x="1367" y="5"/>
                  </a:lnTo>
                  <a:lnTo>
                    <a:pt x="1393" y="15"/>
                  </a:lnTo>
                  <a:lnTo>
                    <a:pt x="1418" y="27"/>
                  </a:lnTo>
                  <a:lnTo>
                    <a:pt x="1440" y="44"/>
                  </a:lnTo>
                  <a:lnTo>
                    <a:pt x="1461" y="65"/>
                  </a:lnTo>
                  <a:lnTo>
                    <a:pt x="1478" y="88"/>
                  </a:lnTo>
                  <a:lnTo>
                    <a:pt x="1490" y="115"/>
                  </a:lnTo>
                  <a:lnTo>
                    <a:pt x="2363" y="2300"/>
                  </a:lnTo>
                  <a:lnTo>
                    <a:pt x="2372" y="2329"/>
                  </a:lnTo>
                  <a:lnTo>
                    <a:pt x="2376" y="2358"/>
                  </a:lnTo>
                  <a:lnTo>
                    <a:pt x="2375" y="2386"/>
                  </a:lnTo>
                  <a:lnTo>
                    <a:pt x="2371" y="2414"/>
                  </a:lnTo>
                  <a:lnTo>
                    <a:pt x="2362" y="2441"/>
                  </a:lnTo>
                  <a:lnTo>
                    <a:pt x="2349" y="2466"/>
                  </a:lnTo>
                  <a:lnTo>
                    <a:pt x="2332" y="2489"/>
                  </a:lnTo>
                  <a:lnTo>
                    <a:pt x="2311" y="2509"/>
                  </a:lnTo>
                  <a:lnTo>
                    <a:pt x="2288" y="2527"/>
                  </a:lnTo>
                  <a:lnTo>
                    <a:pt x="2262" y="2539"/>
                  </a:lnTo>
                  <a:lnTo>
                    <a:pt x="1123" y="2999"/>
                  </a:lnTo>
                  <a:lnTo>
                    <a:pt x="1095" y="3008"/>
                  </a:lnTo>
                  <a:lnTo>
                    <a:pt x="1065" y="3012"/>
                  </a:lnTo>
                  <a:lnTo>
                    <a:pt x="1037" y="3012"/>
                  </a:lnTo>
                  <a:lnTo>
                    <a:pt x="1010" y="3007"/>
                  </a:lnTo>
                  <a:lnTo>
                    <a:pt x="982" y="2997"/>
                  </a:lnTo>
                  <a:lnTo>
                    <a:pt x="958" y="2985"/>
                  </a:lnTo>
                  <a:lnTo>
                    <a:pt x="935" y="2968"/>
                  </a:lnTo>
                  <a:lnTo>
                    <a:pt x="915" y="2948"/>
                  </a:lnTo>
                  <a:lnTo>
                    <a:pt x="899" y="2924"/>
                  </a:lnTo>
                  <a:lnTo>
                    <a:pt x="885" y="2897"/>
                  </a:lnTo>
                  <a:lnTo>
                    <a:pt x="13" y="712"/>
                  </a:lnTo>
                  <a:lnTo>
                    <a:pt x="4" y="683"/>
                  </a:lnTo>
                  <a:lnTo>
                    <a:pt x="0" y="655"/>
                  </a:lnTo>
                  <a:lnTo>
                    <a:pt x="0" y="625"/>
                  </a:lnTo>
                  <a:lnTo>
                    <a:pt x="5" y="598"/>
                  </a:lnTo>
                  <a:lnTo>
                    <a:pt x="14" y="572"/>
                  </a:lnTo>
                  <a:lnTo>
                    <a:pt x="27" y="546"/>
                  </a:lnTo>
                  <a:lnTo>
                    <a:pt x="44" y="523"/>
                  </a:lnTo>
                  <a:lnTo>
                    <a:pt x="64" y="503"/>
                  </a:lnTo>
                  <a:lnTo>
                    <a:pt x="87" y="486"/>
                  </a:lnTo>
                  <a:lnTo>
                    <a:pt x="114" y="473"/>
                  </a:lnTo>
                  <a:lnTo>
                    <a:pt x="1253" y="14"/>
                  </a:lnTo>
                  <a:lnTo>
                    <a:pt x="1282" y="4"/>
                  </a:lnTo>
                  <a:lnTo>
                    <a:pt x="13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16"/>
            <p:cNvSpPr>
              <a:spLocks/>
            </p:cNvSpPr>
            <p:nvPr/>
          </p:nvSpPr>
          <p:spPr bwMode="auto">
            <a:xfrm>
              <a:off x="272" y="2765"/>
              <a:ext cx="57" cy="67"/>
            </a:xfrm>
            <a:custGeom>
              <a:avLst/>
              <a:gdLst>
                <a:gd name="T0" fmla="*/ 443 w 511"/>
                <a:gd name="T1" fmla="*/ 0 h 595"/>
                <a:gd name="T2" fmla="*/ 458 w 511"/>
                <a:gd name="T3" fmla="*/ 1 h 595"/>
                <a:gd name="T4" fmla="*/ 474 w 511"/>
                <a:gd name="T5" fmla="*/ 5 h 595"/>
                <a:gd name="T6" fmla="*/ 488 w 511"/>
                <a:gd name="T7" fmla="*/ 13 h 595"/>
                <a:gd name="T8" fmla="*/ 499 w 511"/>
                <a:gd name="T9" fmla="*/ 25 h 595"/>
                <a:gd name="T10" fmla="*/ 506 w 511"/>
                <a:gd name="T11" fmla="*/ 40 h 595"/>
                <a:gd name="T12" fmla="*/ 511 w 511"/>
                <a:gd name="T13" fmla="*/ 58 h 595"/>
                <a:gd name="T14" fmla="*/ 511 w 511"/>
                <a:gd name="T15" fmla="*/ 74 h 595"/>
                <a:gd name="T16" fmla="*/ 505 w 511"/>
                <a:gd name="T17" fmla="*/ 90 h 595"/>
                <a:gd name="T18" fmla="*/ 497 w 511"/>
                <a:gd name="T19" fmla="*/ 104 h 595"/>
                <a:gd name="T20" fmla="*/ 485 w 511"/>
                <a:gd name="T21" fmla="*/ 114 h 595"/>
                <a:gd name="T22" fmla="*/ 471 w 511"/>
                <a:gd name="T23" fmla="*/ 123 h 595"/>
                <a:gd name="T24" fmla="*/ 454 w 511"/>
                <a:gd name="T25" fmla="*/ 126 h 595"/>
                <a:gd name="T26" fmla="*/ 413 w 511"/>
                <a:gd name="T27" fmla="*/ 132 h 595"/>
                <a:gd name="T28" fmla="*/ 374 w 511"/>
                <a:gd name="T29" fmla="*/ 143 h 595"/>
                <a:gd name="T30" fmla="*/ 337 w 511"/>
                <a:gd name="T31" fmla="*/ 159 h 595"/>
                <a:gd name="T32" fmla="*/ 301 w 511"/>
                <a:gd name="T33" fmla="*/ 178 h 595"/>
                <a:gd name="T34" fmla="*/ 268 w 511"/>
                <a:gd name="T35" fmla="*/ 201 h 595"/>
                <a:gd name="T36" fmla="*/ 237 w 511"/>
                <a:gd name="T37" fmla="*/ 227 h 595"/>
                <a:gd name="T38" fmla="*/ 209 w 511"/>
                <a:gd name="T39" fmla="*/ 258 h 595"/>
                <a:gd name="T40" fmla="*/ 185 w 511"/>
                <a:gd name="T41" fmla="*/ 291 h 595"/>
                <a:gd name="T42" fmla="*/ 164 w 511"/>
                <a:gd name="T43" fmla="*/ 327 h 595"/>
                <a:gd name="T44" fmla="*/ 148 w 511"/>
                <a:gd name="T45" fmla="*/ 364 h 595"/>
                <a:gd name="T46" fmla="*/ 137 w 511"/>
                <a:gd name="T47" fmla="*/ 403 h 595"/>
                <a:gd name="T48" fmla="*/ 129 w 511"/>
                <a:gd name="T49" fmla="*/ 443 h 595"/>
                <a:gd name="T50" fmla="*/ 126 w 511"/>
                <a:gd name="T51" fmla="*/ 484 h 595"/>
                <a:gd name="T52" fmla="*/ 128 w 511"/>
                <a:gd name="T53" fmla="*/ 525 h 595"/>
                <a:gd name="T54" fmla="*/ 127 w 511"/>
                <a:gd name="T55" fmla="*/ 542 h 595"/>
                <a:gd name="T56" fmla="*/ 123 w 511"/>
                <a:gd name="T57" fmla="*/ 558 h 595"/>
                <a:gd name="T58" fmla="*/ 114 w 511"/>
                <a:gd name="T59" fmla="*/ 572 h 595"/>
                <a:gd name="T60" fmla="*/ 102 w 511"/>
                <a:gd name="T61" fmla="*/ 583 h 595"/>
                <a:gd name="T62" fmla="*/ 88 w 511"/>
                <a:gd name="T63" fmla="*/ 591 h 595"/>
                <a:gd name="T64" fmla="*/ 71 w 511"/>
                <a:gd name="T65" fmla="*/ 595 h 595"/>
                <a:gd name="T66" fmla="*/ 54 w 511"/>
                <a:gd name="T67" fmla="*/ 594 h 595"/>
                <a:gd name="T68" fmla="*/ 39 w 511"/>
                <a:gd name="T69" fmla="*/ 588 h 595"/>
                <a:gd name="T70" fmla="*/ 25 w 511"/>
                <a:gd name="T71" fmla="*/ 580 h 595"/>
                <a:gd name="T72" fmla="*/ 14 w 511"/>
                <a:gd name="T73" fmla="*/ 568 h 595"/>
                <a:gd name="T74" fmla="*/ 6 w 511"/>
                <a:gd name="T75" fmla="*/ 554 h 595"/>
                <a:gd name="T76" fmla="*/ 2 w 511"/>
                <a:gd name="T77" fmla="*/ 537 h 595"/>
                <a:gd name="T78" fmla="*/ 0 w 511"/>
                <a:gd name="T79" fmla="*/ 484 h 595"/>
                <a:gd name="T80" fmla="*/ 3 w 511"/>
                <a:gd name="T81" fmla="*/ 431 h 595"/>
                <a:gd name="T82" fmla="*/ 12 w 511"/>
                <a:gd name="T83" fmla="*/ 380 h 595"/>
                <a:gd name="T84" fmla="*/ 26 w 511"/>
                <a:gd name="T85" fmla="*/ 331 h 595"/>
                <a:gd name="T86" fmla="*/ 45 w 511"/>
                <a:gd name="T87" fmla="*/ 284 h 595"/>
                <a:gd name="T88" fmla="*/ 69 w 511"/>
                <a:gd name="T89" fmla="*/ 239 h 595"/>
                <a:gd name="T90" fmla="*/ 96 w 511"/>
                <a:gd name="T91" fmla="*/ 197 h 595"/>
                <a:gd name="T92" fmla="*/ 128 w 511"/>
                <a:gd name="T93" fmla="*/ 158 h 595"/>
                <a:gd name="T94" fmla="*/ 164 w 511"/>
                <a:gd name="T95" fmla="*/ 123 h 595"/>
                <a:gd name="T96" fmla="*/ 203 w 511"/>
                <a:gd name="T97" fmla="*/ 91 h 595"/>
                <a:gd name="T98" fmla="*/ 246 w 511"/>
                <a:gd name="T99" fmla="*/ 63 h 595"/>
                <a:gd name="T100" fmla="*/ 291 w 511"/>
                <a:gd name="T101" fmla="*/ 40 h 595"/>
                <a:gd name="T102" fmla="*/ 339 w 511"/>
                <a:gd name="T103" fmla="*/ 22 h 595"/>
                <a:gd name="T104" fmla="*/ 389 w 511"/>
                <a:gd name="T105" fmla="*/ 8 h 595"/>
                <a:gd name="T106" fmla="*/ 443 w 511"/>
                <a:gd name="T107"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1" h="595">
                  <a:moveTo>
                    <a:pt x="443" y="0"/>
                  </a:moveTo>
                  <a:lnTo>
                    <a:pt x="458" y="1"/>
                  </a:lnTo>
                  <a:lnTo>
                    <a:pt x="474" y="5"/>
                  </a:lnTo>
                  <a:lnTo>
                    <a:pt x="488" y="13"/>
                  </a:lnTo>
                  <a:lnTo>
                    <a:pt x="499" y="25"/>
                  </a:lnTo>
                  <a:lnTo>
                    <a:pt x="506" y="40"/>
                  </a:lnTo>
                  <a:lnTo>
                    <a:pt x="511" y="58"/>
                  </a:lnTo>
                  <a:lnTo>
                    <a:pt x="511" y="74"/>
                  </a:lnTo>
                  <a:lnTo>
                    <a:pt x="505" y="90"/>
                  </a:lnTo>
                  <a:lnTo>
                    <a:pt x="497" y="104"/>
                  </a:lnTo>
                  <a:lnTo>
                    <a:pt x="485" y="114"/>
                  </a:lnTo>
                  <a:lnTo>
                    <a:pt x="471" y="123"/>
                  </a:lnTo>
                  <a:lnTo>
                    <a:pt x="454" y="126"/>
                  </a:lnTo>
                  <a:lnTo>
                    <a:pt x="413" y="132"/>
                  </a:lnTo>
                  <a:lnTo>
                    <a:pt x="374" y="143"/>
                  </a:lnTo>
                  <a:lnTo>
                    <a:pt x="337" y="159"/>
                  </a:lnTo>
                  <a:lnTo>
                    <a:pt x="301" y="178"/>
                  </a:lnTo>
                  <a:lnTo>
                    <a:pt x="268" y="201"/>
                  </a:lnTo>
                  <a:lnTo>
                    <a:pt x="237" y="227"/>
                  </a:lnTo>
                  <a:lnTo>
                    <a:pt x="209" y="258"/>
                  </a:lnTo>
                  <a:lnTo>
                    <a:pt x="185" y="291"/>
                  </a:lnTo>
                  <a:lnTo>
                    <a:pt x="164" y="327"/>
                  </a:lnTo>
                  <a:lnTo>
                    <a:pt x="148" y="364"/>
                  </a:lnTo>
                  <a:lnTo>
                    <a:pt x="137" y="403"/>
                  </a:lnTo>
                  <a:lnTo>
                    <a:pt x="129" y="443"/>
                  </a:lnTo>
                  <a:lnTo>
                    <a:pt x="126" y="484"/>
                  </a:lnTo>
                  <a:lnTo>
                    <a:pt x="128" y="525"/>
                  </a:lnTo>
                  <a:lnTo>
                    <a:pt x="127" y="542"/>
                  </a:lnTo>
                  <a:lnTo>
                    <a:pt x="123" y="558"/>
                  </a:lnTo>
                  <a:lnTo>
                    <a:pt x="114" y="572"/>
                  </a:lnTo>
                  <a:lnTo>
                    <a:pt x="102" y="583"/>
                  </a:lnTo>
                  <a:lnTo>
                    <a:pt x="88" y="591"/>
                  </a:lnTo>
                  <a:lnTo>
                    <a:pt x="71" y="595"/>
                  </a:lnTo>
                  <a:lnTo>
                    <a:pt x="54" y="594"/>
                  </a:lnTo>
                  <a:lnTo>
                    <a:pt x="39" y="588"/>
                  </a:lnTo>
                  <a:lnTo>
                    <a:pt x="25" y="580"/>
                  </a:lnTo>
                  <a:lnTo>
                    <a:pt x="14" y="568"/>
                  </a:lnTo>
                  <a:lnTo>
                    <a:pt x="6" y="554"/>
                  </a:lnTo>
                  <a:lnTo>
                    <a:pt x="2" y="537"/>
                  </a:lnTo>
                  <a:lnTo>
                    <a:pt x="0" y="484"/>
                  </a:lnTo>
                  <a:lnTo>
                    <a:pt x="3" y="431"/>
                  </a:lnTo>
                  <a:lnTo>
                    <a:pt x="12" y="380"/>
                  </a:lnTo>
                  <a:lnTo>
                    <a:pt x="26" y="331"/>
                  </a:lnTo>
                  <a:lnTo>
                    <a:pt x="45" y="284"/>
                  </a:lnTo>
                  <a:lnTo>
                    <a:pt x="69" y="239"/>
                  </a:lnTo>
                  <a:lnTo>
                    <a:pt x="96" y="197"/>
                  </a:lnTo>
                  <a:lnTo>
                    <a:pt x="128" y="158"/>
                  </a:lnTo>
                  <a:lnTo>
                    <a:pt x="164" y="123"/>
                  </a:lnTo>
                  <a:lnTo>
                    <a:pt x="203" y="91"/>
                  </a:lnTo>
                  <a:lnTo>
                    <a:pt x="246" y="63"/>
                  </a:lnTo>
                  <a:lnTo>
                    <a:pt x="291" y="40"/>
                  </a:lnTo>
                  <a:lnTo>
                    <a:pt x="339" y="22"/>
                  </a:lnTo>
                  <a:lnTo>
                    <a:pt x="389" y="8"/>
                  </a:lnTo>
                  <a:lnTo>
                    <a:pt x="4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7"/>
            <p:cNvSpPr>
              <a:spLocks/>
            </p:cNvSpPr>
            <p:nvPr/>
          </p:nvSpPr>
          <p:spPr bwMode="auto">
            <a:xfrm>
              <a:off x="244" y="2738"/>
              <a:ext cx="81" cy="95"/>
            </a:xfrm>
            <a:custGeom>
              <a:avLst/>
              <a:gdLst>
                <a:gd name="T0" fmla="*/ 661 w 730"/>
                <a:gd name="T1" fmla="*/ 0 h 861"/>
                <a:gd name="T2" fmla="*/ 678 w 730"/>
                <a:gd name="T3" fmla="*/ 1 h 861"/>
                <a:gd name="T4" fmla="*/ 692 w 730"/>
                <a:gd name="T5" fmla="*/ 5 h 861"/>
                <a:gd name="T6" fmla="*/ 706 w 730"/>
                <a:gd name="T7" fmla="*/ 14 h 861"/>
                <a:gd name="T8" fmla="*/ 717 w 730"/>
                <a:gd name="T9" fmla="*/ 25 h 861"/>
                <a:gd name="T10" fmla="*/ 726 w 730"/>
                <a:gd name="T11" fmla="*/ 40 h 861"/>
                <a:gd name="T12" fmla="*/ 728 w 730"/>
                <a:gd name="T13" fmla="*/ 48 h 861"/>
                <a:gd name="T14" fmla="*/ 730 w 730"/>
                <a:gd name="T15" fmla="*/ 58 h 861"/>
                <a:gd name="T16" fmla="*/ 729 w 730"/>
                <a:gd name="T17" fmla="*/ 75 h 861"/>
                <a:gd name="T18" fmla="*/ 724 w 730"/>
                <a:gd name="T19" fmla="*/ 91 h 861"/>
                <a:gd name="T20" fmla="*/ 715 w 730"/>
                <a:gd name="T21" fmla="*/ 104 h 861"/>
                <a:gd name="T22" fmla="*/ 704 w 730"/>
                <a:gd name="T23" fmla="*/ 115 h 861"/>
                <a:gd name="T24" fmla="*/ 689 w 730"/>
                <a:gd name="T25" fmla="*/ 123 h 861"/>
                <a:gd name="T26" fmla="*/ 673 w 730"/>
                <a:gd name="T27" fmla="*/ 126 h 861"/>
                <a:gd name="T28" fmla="*/ 612 w 730"/>
                <a:gd name="T29" fmla="*/ 136 h 861"/>
                <a:gd name="T30" fmla="*/ 553 w 730"/>
                <a:gd name="T31" fmla="*/ 151 h 861"/>
                <a:gd name="T32" fmla="*/ 496 w 730"/>
                <a:gd name="T33" fmla="*/ 172 h 861"/>
                <a:gd name="T34" fmla="*/ 443 w 730"/>
                <a:gd name="T35" fmla="*/ 197 h 861"/>
                <a:gd name="T36" fmla="*/ 393 w 730"/>
                <a:gd name="T37" fmla="*/ 229 h 861"/>
                <a:gd name="T38" fmla="*/ 347 w 730"/>
                <a:gd name="T39" fmla="*/ 263 h 861"/>
                <a:gd name="T40" fmla="*/ 304 w 730"/>
                <a:gd name="T41" fmla="*/ 302 h 861"/>
                <a:gd name="T42" fmla="*/ 265 w 730"/>
                <a:gd name="T43" fmla="*/ 345 h 861"/>
                <a:gd name="T44" fmla="*/ 229 w 730"/>
                <a:gd name="T45" fmla="*/ 393 h 861"/>
                <a:gd name="T46" fmla="*/ 200 w 730"/>
                <a:gd name="T47" fmla="*/ 442 h 861"/>
                <a:gd name="T48" fmla="*/ 174 w 730"/>
                <a:gd name="T49" fmla="*/ 496 h 861"/>
                <a:gd name="T50" fmla="*/ 154 w 730"/>
                <a:gd name="T51" fmla="*/ 551 h 861"/>
                <a:gd name="T52" fmla="*/ 139 w 730"/>
                <a:gd name="T53" fmla="*/ 609 h 861"/>
                <a:gd name="T54" fmla="*/ 130 w 730"/>
                <a:gd name="T55" fmla="*/ 668 h 861"/>
                <a:gd name="T56" fmla="*/ 127 w 730"/>
                <a:gd name="T57" fmla="*/ 729 h 861"/>
                <a:gd name="T58" fmla="*/ 129 w 730"/>
                <a:gd name="T59" fmla="*/ 791 h 861"/>
                <a:gd name="T60" fmla="*/ 129 w 730"/>
                <a:gd name="T61" fmla="*/ 808 h 861"/>
                <a:gd name="T62" fmla="*/ 124 w 730"/>
                <a:gd name="T63" fmla="*/ 824 h 861"/>
                <a:gd name="T64" fmla="*/ 115 w 730"/>
                <a:gd name="T65" fmla="*/ 838 h 861"/>
                <a:gd name="T66" fmla="*/ 103 w 730"/>
                <a:gd name="T67" fmla="*/ 849 h 861"/>
                <a:gd name="T68" fmla="*/ 88 w 730"/>
                <a:gd name="T69" fmla="*/ 857 h 861"/>
                <a:gd name="T70" fmla="*/ 72 w 730"/>
                <a:gd name="T71" fmla="*/ 861 h 861"/>
                <a:gd name="T72" fmla="*/ 56 w 730"/>
                <a:gd name="T73" fmla="*/ 859 h 861"/>
                <a:gd name="T74" fmla="*/ 41 w 730"/>
                <a:gd name="T75" fmla="*/ 855 h 861"/>
                <a:gd name="T76" fmla="*/ 26 w 730"/>
                <a:gd name="T77" fmla="*/ 846 h 861"/>
                <a:gd name="T78" fmla="*/ 16 w 730"/>
                <a:gd name="T79" fmla="*/ 834 h 861"/>
                <a:gd name="T80" fmla="*/ 7 w 730"/>
                <a:gd name="T81" fmla="*/ 820 h 861"/>
                <a:gd name="T82" fmla="*/ 3 w 730"/>
                <a:gd name="T83" fmla="*/ 804 h 861"/>
                <a:gd name="T84" fmla="*/ 0 w 730"/>
                <a:gd name="T85" fmla="*/ 740 h 861"/>
                <a:gd name="T86" fmla="*/ 0 w 730"/>
                <a:gd name="T87" fmla="*/ 737 h 861"/>
                <a:gd name="T88" fmla="*/ 2 w 730"/>
                <a:gd name="T89" fmla="*/ 674 h 861"/>
                <a:gd name="T90" fmla="*/ 9 w 730"/>
                <a:gd name="T91" fmla="*/ 611 h 861"/>
                <a:gd name="T92" fmla="*/ 23 w 730"/>
                <a:gd name="T93" fmla="*/ 549 h 861"/>
                <a:gd name="T94" fmla="*/ 42 w 730"/>
                <a:gd name="T95" fmla="*/ 488 h 861"/>
                <a:gd name="T96" fmla="*/ 65 w 730"/>
                <a:gd name="T97" fmla="*/ 429 h 861"/>
                <a:gd name="T98" fmla="*/ 94 w 730"/>
                <a:gd name="T99" fmla="*/ 372 h 861"/>
                <a:gd name="T100" fmla="*/ 128 w 730"/>
                <a:gd name="T101" fmla="*/ 317 h 861"/>
                <a:gd name="T102" fmla="*/ 167 w 730"/>
                <a:gd name="T103" fmla="*/ 265 h 861"/>
                <a:gd name="T104" fmla="*/ 211 w 730"/>
                <a:gd name="T105" fmla="*/ 217 h 861"/>
                <a:gd name="T106" fmla="*/ 258 w 730"/>
                <a:gd name="T107" fmla="*/ 173 h 861"/>
                <a:gd name="T108" fmla="*/ 307 w 730"/>
                <a:gd name="T109" fmla="*/ 134 h 861"/>
                <a:gd name="T110" fmla="*/ 360 w 730"/>
                <a:gd name="T111" fmla="*/ 99 h 861"/>
                <a:gd name="T112" fmla="*/ 416 w 730"/>
                <a:gd name="T113" fmla="*/ 68 h 861"/>
                <a:gd name="T114" fmla="*/ 474 w 730"/>
                <a:gd name="T115" fmla="*/ 44 h 861"/>
                <a:gd name="T116" fmla="*/ 534 w 730"/>
                <a:gd name="T117" fmla="*/ 24 h 861"/>
                <a:gd name="T118" fmla="*/ 597 w 730"/>
                <a:gd name="T119" fmla="*/ 10 h 861"/>
                <a:gd name="T120" fmla="*/ 661 w 730"/>
                <a:gd name="T121" fmla="*/ 0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0" h="861">
                  <a:moveTo>
                    <a:pt x="661" y="0"/>
                  </a:moveTo>
                  <a:lnTo>
                    <a:pt x="678" y="1"/>
                  </a:lnTo>
                  <a:lnTo>
                    <a:pt x="692" y="5"/>
                  </a:lnTo>
                  <a:lnTo>
                    <a:pt x="706" y="14"/>
                  </a:lnTo>
                  <a:lnTo>
                    <a:pt x="717" y="25"/>
                  </a:lnTo>
                  <a:lnTo>
                    <a:pt x="726" y="40"/>
                  </a:lnTo>
                  <a:lnTo>
                    <a:pt x="728" y="48"/>
                  </a:lnTo>
                  <a:lnTo>
                    <a:pt x="730" y="58"/>
                  </a:lnTo>
                  <a:lnTo>
                    <a:pt x="729" y="75"/>
                  </a:lnTo>
                  <a:lnTo>
                    <a:pt x="724" y="91"/>
                  </a:lnTo>
                  <a:lnTo>
                    <a:pt x="715" y="104"/>
                  </a:lnTo>
                  <a:lnTo>
                    <a:pt x="704" y="115"/>
                  </a:lnTo>
                  <a:lnTo>
                    <a:pt x="689" y="123"/>
                  </a:lnTo>
                  <a:lnTo>
                    <a:pt x="673" y="126"/>
                  </a:lnTo>
                  <a:lnTo>
                    <a:pt x="612" y="136"/>
                  </a:lnTo>
                  <a:lnTo>
                    <a:pt x="553" y="151"/>
                  </a:lnTo>
                  <a:lnTo>
                    <a:pt x="496" y="172"/>
                  </a:lnTo>
                  <a:lnTo>
                    <a:pt x="443" y="197"/>
                  </a:lnTo>
                  <a:lnTo>
                    <a:pt x="393" y="229"/>
                  </a:lnTo>
                  <a:lnTo>
                    <a:pt x="347" y="263"/>
                  </a:lnTo>
                  <a:lnTo>
                    <a:pt x="304" y="302"/>
                  </a:lnTo>
                  <a:lnTo>
                    <a:pt x="265" y="345"/>
                  </a:lnTo>
                  <a:lnTo>
                    <a:pt x="229" y="393"/>
                  </a:lnTo>
                  <a:lnTo>
                    <a:pt x="200" y="442"/>
                  </a:lnTo>
                  <a:lnTo>
                    <a:pt x="174" y="496"/>
                  </a:lnTo>
                  <a:lnTo>
                    <a:pt x="154" y="551"/>
                  </a:lnTo>
                  <a:lnTo>
                    <a:pt x="139" y="609"/>
                  </a:lnTo>
                  <a:lnTo>
                    <a:pt x="130" y="668"/>
                  </a:lnTo>
                  <a:lnTo>
                    <a:pt x="127" y="729"/>
                  </a:lnTo>
                  <a:lnTo>
                    <a:pt x="129" y="791"/>
                  </a:lnTo>
                  <a:lnTo>
                    <a:pt x="129" y="808"/>
                  </a:lnTo>
                  <a:lnTo>
                    <a:pt x="124" y="824"/>
                  </a:lnTo>
                  <a:lnTo>
                    <a:pt x="115" y="838"/>
                  </a:lnTo>
                  <a:lnTo>
                    <a:pt x="103" y="849"/>
                  </a:lnTo>
                  <a:lnTo>
                    <a:pt x="88" y="857"/>
                  </a:lnTo>
                  <a:lnTo>
                    <a:pt x="72" y="861"/>
                  </a:lnTo>
                  <a:lnTo>
                    <a:pt x="56" y="859"/>
                  </a:lnTo>
                  <a:lnTo>
                    <a:pt x="41" y="855"/>
                  </a:lnTo>
                  <a:lnTo>
                    <a:pt x="26" y="846"/>
                  </a:lnTo>
                  <a:lnTo>
                    <a:pt x="16" y="834"/>
                  </a:lnTo>
                  <a:lnTo>
                    <a:pt x="7" y="820"/>
                  </a:lnTo>
                  <a:lnTo>
                    <a:pt x="3" y="804"/>
                  </a:lnTo>
                  <a:lnTo>
                    <a:pt x="0" y="740"/>
                  </a:lnTo>
                  <a:lnTo>
                    <a:pt x="0" y="737"/>
                  </a:lnTo>
                  <a:lnTo>
                    <a:pt x="2" y="674"/>
                  </a:lnTo>
                  <a:lnTo>
                    <a:pt x="9" y="611"/>
                  </a:lnTo>
                  <a:lnTo>
                    <a:pt x="23" y="549"/>
                  </a:lnTo>
                  <a:lnTo>
                    <a:pt x="42" y="488"/>
                  </a:lnTo>
                  <a:lnTo>
                    <a:pt x="65" y="429"/>
                  </a:lnTo>
                  <a:lnTo>
                    <a:pt x="94" y="372"/>
                  </a:lnTo>
                  <a:lnTo>
                    <a:pt x="128" y="317"/>
                  </a:lnTo>
                  <a:lnTo>
                    <a:pt x="167" y="265"/>
                  </a:lnTo>
                  <a:lnTo>
                    <a:pt x="211" y="217"/>
                  </a:lnTo>
                  <a:lnTo>
                    <a:pt x="258" y="173"/>
                  </a:lnTo>
                  <a:lnTo>
                    <a:pt x="307" y="134"/>
                  </a:lnTo>
                  <a:lnTo>
                    <a:pt x="360" y="99"/>
                  </a:lnTo>
                  <a:lnTo>
                    <a:pt x="416" y="68"/>
                  </a:lnTo>
                  <a:lnTo>
                    <a:pt x="474" y="44"/>
                  </a:lnTo>
                  <a:lnTo>
                    <a:pt x="534" y="24"/>
                  </a:lnTo>
                  <a:lnTo>
                    <a:pt x="597" y="10"/>
                  </a:lnTo>
                  <a:lnTo>
                    <a:pt x="6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auto">
            <a:xfrm>
              <a:off x="545" y="2978"/>
              <a:ext cx="50" cy="72"/>
            </a:xfrm>
            <a:custGeom>
              <a:avLst/>
              <a:gdLst>
                <a:gd name="T0" fmla="*/ 377 w 452"/>
                <a:gd name="T1" fmla="*/ 0 h 646"/>
                <a:gd name="T2" fmla="*/ 394 w 452"/>
                <a:gd name="T3" fmla="*/ 4 h 646"/>
                <a:gd name="T4" fmla="*/ 409 w 452"/>
                <a:gd name="T5" fmla="*/ 10 h 646"/>
                <a:gd name="T6" fmla="*/ 421 w 452"/>
                <a:gd name="T7" fmla="*/ 20 h 646"/>
                <a:gd name="T8" fmla="*/ 431 w 452"/>
                <a:gd name="T9" fmla="*/ 33 h 646"/>
                <a:gd name="T10" fmla="*/ 437 w 452"/>
                <a:gd name="T11" fmla="*/ 49 h 646"/>
                <a:gd name="T12" fmla="*/ 447 w 452"/>
                <a:gd name="T13" fmla="*/ 102 h 646"/>
                <a:gd name="T14" fmla="*/ 452 w 452"/>
                <a:gd name="T15" fmla="*/ 154 h 646"/>
                <a:gd name="T16" fmla="*/ 450 w 452"/>
                <a:gd name="T17" fmla="*/ 206 h 646"/>
                <a:gd name="T18" fmla="*/ 443 w 452"/>
                <a:gd name="T19" fmla="*/ 256 h 646"/>
                <a:gd name="T20" fmla="*/ 432 w 452"/>
                <a:gd name="T21" fmla="*/ 306 h 646"/>
                <a:gd name="T22" fmla="*/ 415 w 452"/>
                <a:gd name="T23" fmla="*/ 354 h 646"/>
                <a:gd name="T24" fmla="*/ 393 w 452"/>
                <a:gd name="T25" fmla="*/ 400 h 646"/>
                <a:gd name="T26" fmla="*/ 367 w 452"/>
                <a:gd name="T27" fmla="*/ 443 h 646"/>
                <a:gd name="T28" fmla="*/ 338 w 452"/>
                <a:gd name="T29" fmla="*/ 483 h 646"/>
                <a:gd name="T30" fmla="*/ 303 w 452"/>
                <a:gd name="T31" fmla="*/ 520 h 646"/>
                <a:gd name="T32" fmla="*/ 265 w 452"/>
                <a:gd name="T33" fmla="*/ 553 h 646"/>
                <a:gd name="T34" fmla="*/ 223 w 452"/>
                <a:gd name="T35" fmla="*/ 583 h 646"/>
                <a:gd name="T36" fmla="*/ 178 w 452"/>
                <a:gd name="T37" fmla="*/ 608 h 646"/>
                <a:gd name="T38" fmla="*/ 130 w 452"/>
                <a:gd name="T39" fmla="*/ 629 h 646"/>
                <a:gd name="T40" fmla="*/ 79 w 452"/>
                <a:gd name="T41" fmla="*/ 645 h 646"/>
                <a:gd name="T42" fmla="*/ 63 w 452"/>
                <a:gd name="T43" fmla="*/ 646 h 646"/>
                <a:gd name="T44" fmla="*/ 46 w 452"/>
                <a:gd name="T45" fmla="*/ 644 h 646"/>
                <a:gd name="T46" fmla="*/ 32 w 452"/>
                <a:gd name="T47" fmla="*/ 638 h 646"/>
                <a:gd name="T48" fmla="*/ 19 w 452"/>
                <a:gd name="T49" fmla="*/ 628 h 646"/>
                <a:gd name="T50" fmla="*/ 10 w 452"/>
                <a:gd name="T51" fmla="*/ 616 h 646"/>
                <a:gd name="T52" fmla="*/ 6 w 452"/>
                <a:gd name="T53" fmla="*/ 607 h 646"/>
                <a:gd name="T54" fmla="*/ 2 w 452"/>
                <a:gd name="T55" fmla="*/ 599 h 646"/>
                <a:gd name="T56" fmla="*/ 0 w 452"/>
                <a:gd name="T57" fmla="*/ 582 h 646"/>
                <a:gd name="T58" fmla="*/ 3 w 452"/>
                <a:gd name="T59" fmla="*/ 565 h 646"/>
                <a:gd name="T60" fmla="*/ 10 w 452"/>
                <a:gd name="T61" fmla="*/ 550 h 646"/>
                <a:gd name="T62" fmla="*/ 20 w 452"/>
                <a:gd name="T63" fmla="*/ 538 h 646"/>
                <a:gd name="T64" fmla="*/ 33 w 452"/>
                <a:gd name="T65" fmla="*/ 528 h 646"/>
                <a:gd name="T66" fmla="*/ 48 w 452"/>
                <a:gd name="T67" fmla="*/ 522 h 646"/>
                <a:gd name="T68" fmla="*/ 88 w 452"/>
                <a:gd name="T69" fmla="*/ 509 h 646"/>
                <a:gd name="T70" fmla="*/ 126 w 452"/>
                <a:gd name="T71" fmla="*/ 493 h 646"/>
                <a:gd name="T72" fmla="*/ 161 w 452"/>
                <a:gd name="T73" fmla="*/ 472 h 646"/>
                <a:gd name="T74" fmla="*/ 193 w 452"/>
                <a:gd name="T75" fmla="*/ 449 h 646"/>
                <a:gd name="T76" fmla="*/ 223 w 452"/>
                <a:gd name="T77" fmla="*/ 421 h 646"/>
                <a:gd name="T78" fmla="*/ 250 w 452"/>
                <a:gd name="T79" fmla="*/ 390 h 646"/>
                <a:gd name="T80" fmla="*/ 273 w 452"/>
                <a:gd name="T81" fmla="*/ 355 h 646"/>
                <a:gd name="T82" fmla="*/ 292 w 452"/>
                <a:gd name="T83" fmla="*/ 319 h 646"/>
                <a:gd name="T84" fmla="*/ 307 w 452"/>
                <a:gd name="T85" fmla="*/ 281 h 646"/>
                <a:gd name="T86" fmla="*/ 318 w 452"/>
                <a:gd name="T87" fmla="*/ 242 h 646"/>
                <a:gd name="T88" fmla="*/ 324 w 452"/>
                <a:gd name="T89" fmla="*/ 202 h 646"/>
                <a:gd name="T90" fmla="*/ 325 w 452"/>
                <a:gd name="T91" fmla="*/ 161 h 646"/>
                <a:gd name="T92" fmla="*/ 322 w 452"/>
                <a:gd name="T93" fmla="*/ 121 h 646"/>
                <a:gd name="T94" fmla="*/ 314 w 452"/>
                <a:gd name="T95" fmla="*/ 79 h 646"/>
                <a:gd name="T96" fmla="*/ 312 w 452"/>
                <a:gd name="T97" fmla="*/ 63 h 646"/>
                <a:gd name="T98" fmla="*/ 316 w 452"/>
                <a:gd name="T99" fmla="*/ 47 h 646"/>
                <a:gd name="T100" fmla="*/ 322 w 452"/>
                <a:gd name="T101" fmla="*/ 31 h 646"/>
                <a:gd name="T102" fmla="*/ 332 w 452"/>
                <a:gd name="T103" fmla="*/ 18 h 646"/>
                <a:gd name="T104" fmla="*/ 346 w 452"/>
                <a:gd name="T105" fmla="*/ 9 h 646"/>
                <a:gd name="T106" fmla="*/ 361 w 452"/>
                <a:gd name="T107" fmla="*/ 3 h 646"/>
                <a:gd name="T108" fmla="*/ 377 w 452"/>
                <a:gd name="T109"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2" h="646">
                  <a:moveTo>
                    <a:pt x="377" y="0"/>
                  </a:moveTo>
                  <a:lnTo>
                    <a:pt x="394" y="4"/>
                  </a:lnTo>
                  <a:lnTo>
                    <a:pt x="409" y="10"/>
                  </a:lnTo>
                  <a:lnTo>
                    <a:pt x="421" y="20"/>
                  </a:lnTo>
                  <a:lnTo>
                    <a:pt x="431" y="33"/>
                  </a:lnTo>
                  <a:lnTo>
                    <a:pt x="437" y="49"/>
                  </a:lnTo>
                  <a:lnTo>
                    <a:pt x="447" y="102"/>
                  </a:lnTo>
                  <a:lnTo>
                    <a:pt x="452" y="154"/>
                  </a:lnTo>
                  <a:lnTo>
                    <a:pt x="450" y="206"/>
                  </a:lnTo>
                  <a:lnTo>
                    <a:pt x="443" y="256"/>
                  </a:lnTo>
                  <a:lnTo>
                    <a:pt x="432" y="306"/>
                  </a:lnTo>
                  <a:lnTo>
                    <a:pt x="415" y="354"/>
                  </a:lnTo>
                  <a:lnTo>
                    <a:pt x="393" y="400"/>
                  </a:lnTo>
                  <a:lnTo>
                    <a:pt x="367" y="443"/>
                  </a:lnTo>
                  <a:lnTo>
                    <a:pt x="338" y="483"/>
                  </a:lnTo>
                  <a:lnTo>
                    <a:pt x="303" y="520"/>
                  </a:lnTo>
                  <a:lnTo>
                    <a:pt x="265" y="553"/>
                  </a:lnTo>
                  <a:lnTo>
                    <a:pt x="223" y="583"/>
                  </a:lnTo>
                  <a:lnTo>
                    <a:pt x="178" y="608"/>
                  </a:lnTo>
                  <a:lnTo>
                    <a:pt x="130" y="629"/>
                  </a:lnTo>
                  <a:lnTo>
                    <a:pt x="79" y="645"/>
                  </a:lnTo>
                  <a:lnTo>
                    <a:pt x="63" y="646"/>
                  </a:lnTo>
                  <a:lnTo>
                    <a:pt x="46" y="644"/>
                  </a:lnTo>
                  <a:lnTo>
                    <a:pt x="32" y="638"/>
                  </a:lnTo>
                  <a:lnTo>
                    <a:pt x="19" y="628"/>
                  </a:lnTo>
                  <a:lnTo>
                    <a:pt x="10" y="616"/>
                  </a:lnTo>
                  <a:lnTo>
                    <a:pt x="6" y="607"/>
                  </a:lnTo>
                  <a:lnTo>
                    <a:pt x="2" y="599"/>
                  </a:lnTo>
                  <a:lnTo>
                    <a:pt x="0" y="582"/>
                  </a:lnTo>
                  <a:lnTo>
                    <a:pt x="3" y="565"/>
                  </a:lnTo>
                  <a:lnTo>
                    <a:pt x="10" y="550"/>
                  </a:lnTo>
                  <a:lnTo>
                    <a:pt x="20" y="538"/>
                  </a:lnTo>
                  <a:lnTo>
                    <a:pt x="33" y="528"/>
                  </a:lnTo>
                  <a:lnTo>
                    <a:pt x="48" y="522"/>
                  </a:lnTo>
                  <a:lnTo>
                    <a:pt x="88" y="509"/>
                  </a:lnTo>
                  <a:lnTo>
                    <a:pt x="126" y="493"/>
                  </a:lnTo>
                  <a:lnTo>
                    <a:pt x="161" y="472"/>
                  </a:lnTo>
                  <a:lnTo>
                    <a:pt x="193" y="449"/>
                  </a:lnTo>
                  <a:lnTo>
                    <a:pt x="223" y="421"/>
                  </a:lnTo>
                  <a:lnTo>
                    <a:pt x="250" y="390"/>
                  </a:lnTo>
                  <a:lnTo>
                    <a:pt x="273" y="355"/>
                  </a:lnTo>
                  <a:lnTo>
                    <a:pt x="292" y="319"/>
                  </a:lnTo>
                  <a:lnTo>
                    <a:pt x="307" y="281"/>
                  </a:lnTo>
                  <a:lnTo>
                    <a:pt x="318" y="242"/>
                  </a:lnTo>
                  <a:lnTo>
                    <a:pt x="324" y="202"/>
                  </a:lnTo>
                  <a:lnTo>
                    <a:pt x="325" y="161"/>
                  </a:lnTo>
                  <a:lnTo>
                    <a:pt x="322" y="121"/>
                  </a:lnTo>
                  <a:lnTo>
                    <a:pt x="314" y="79"/>
                  </a:lnTo>
                  <a:lnTo>
                    <a:pt x="312" y="63"/>
                  </a:lnTo>
                  <a:lnTo>
                    <a:pt x="316" y="47"/>
                  </a:lnTo>
                  <a:lnTo>
                    <a:pt x="322" y="31"/>
                  </a:lnTo>
                  <a:lnTo>
                    <a:pt x="332" y="18"/>
                  </a:lnTo>
                  <a:lnTo>
                    <a:pt x="346" y="9"/>
                  </a:lnTo>
                  <a:lnTo>
                    <a:pt x="361" y="3"/>
                  </a:lnTo>
                  <a:lnTo>
                    <a:pt x="3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9"/>
            <p:cNvSpPr>
              <a:spLocks/>
            </p:cNvSpPr>
            <p:nvPr/>
          </p:nvSpPr>
          <p:spPr bwMode="auto">
            <a:xfrm>
              <a:off x="553" y="2972"/>
              <a:ext cx="71" cy="105"/>
            </a:xfrm>
            <a:custGeom>
              <a:avLst/>
              <a:gdLst>
                <a:gd name="T0" fmla="*/ 553 w 634"/>
                <a:gd name="T1" fmla="*/ 0 h 940"/>
                <a:gd name="T2" fmla="*/ 569 w 634"/>
                <a:gd name="T3" fmla="*/ 3 h 940"/>
                <a:gd name="T4" fmla="*/ 584 w 634"/>
                <a:gd name="T5" fmla="*/ 9 h 940"/>
                <a:gd name="T6" fmla="*/ 597 w 634"/>
                <a:gd name="T7" fmla="*/ 20 h 940"/>
                <a:gd name="T8" fmla="*/ 607 w 634"/>
                <a:gd name="T9" fmla="*/ 32 h 940"/>
                <a:gd name="T10" fmla="*/ 613 w 634"/>
                <a:gd name="T11" fmla="*/ 48 h 940"/>
                <a:gd name="T12" fmla="*/ 626 w 634"/>
                <a:gd name="T13" fmla="*/ 111 h 940"/>
                <a:gd name="T14" fmla="*/ 632 w 634"/>
                <a:gd name="T15" fmla="*/ 176 h 940"/>
                <a:gd name="T16" fmla="*/ 634 w 634"/>
                <a:gd name="T17" fmla="*/ 240 h 940"/>
                <a:gd name="T18" fmla="*/ 630 w 634"/>
                <a:gd name="T19" fmla="*/ 303 h 940"/>
                <a:gd name="T20" fmla="*/ 621 w 634"/>
                <a:gd name="T21" fmla="*/ 366 h 940"/>
                <a:gd name="T22" fmla="*/ 606 w 634"/>
                <a:gd name="T23" fmla="*/ 427 h 940"/>
                <a:gd name="T24" fmla="*/ 585 w 634"/>
                <a:gd name="T25" fmla="*/ 488 h 940"/>
                <a:gd name="T26" fmla="*/ 560 w 634"/>
                <a:gd name="T27" fmla="*/ 547 h 940"/>
                <a:gd name="T28" fmla="*/ 528 w 634"/>
                <a:gd name="T29" fmla="*/ 604 h 940"/>
                <a:gd name="T30" fmla="*/ 493 w 634"/>
                <a:gd name="T31" fmla="*/ 659 h 940"/>
                <a:gd name="T32" fmla="*/ 452 w 634"/>
                <a:gd name="T33" fmla="*/ 710 h 940"/>
                <a:gd name="T34" fmla="*/ 409 w 634"/>
                <a:gd name="T35" fmla="*/ 756 h 940"/>
                <a:gd name="T36" fmla="*/ 361 w 634"/>
                <a:gd name="T37" fmla="*/ 797 h 940"/>
                <a:gd name="T38" fmla="*/ 311 w 634"/>
                <a:gd name="T39" fmla="*/ 835 h 940"/>
                <a:gd name="T40" fmla="*/ 256 w 634"/>
                <a:gd name="T41" fmla="*/ 869 h 940"/>
                <a:gd name="T42" fmla="*/ 200 w 634"/>
                <a:gd name="T43" fmla="*/ 897 h 940"/>
                <a:gd name="T44" fmla="*/ 140 w 634"/>
                <a:gd name="T45" fmla="*/ 920 h 940"/>
                <a:gd name="T46" fmla="*/ 78 w 634"/>
                <a:gd name="T47" fmla="*/ 938 h 940"/>
                <a:gd name="T48" fmla="*/ 61 w 634"/>
                <a:gd name="T49" fmla="*/ 940 h 940"/>
                <a:gd name="T50" fmla="*/ 46 w 634"/>
                <a:gd name="T51" fmla="*/ 938 h 940"/>
                <a:gd name="T52" fmla="*/ 31 w 634"/>
                <a:gd name="T53" fmla="*/ 932 h 940"/>
                <a:gd name="T54" fmla="*/ 17 w 634"/>
                <a:gd name="T55" fmla="*/ 921 h 940"/>
                <a:gd name="T56" fmla="*/ 8 w 634"/>
                <a:gd name="T57" fmla="*/ 909 h 940"/>
                <a:gd name="T58" fmla="*/ 4 w 634"/>
                <a:gd name="T59" fmla="*/ 900 h 940"/>
                <a:gd name="T60" fmla="*/ 2 w 634"/>
                <a:gd name="T61" fmla="*/ 892 h 940"/>
                <a:gd name="T62" fmla="*/ 0 w 634"/>
                <a:gd name="T63" fmla="*/ 875 h 940"/>
                <a:gd name="T64" fmla="*/ 3 w 634"/>
                <a:gd name="T65" fmla="*/ 858 h 940"/>
                <a:gd name="T66" fmla="*/ 9 w 634"/>
                <a:gd name="T67" fmla="*/ 843 h 940"/>
                <a:gd name="T68" fmla="*/ 18 w 634"/>
                <a:gd name="T69" fmla="*/ 831 h 940"/>
                <a:gd name="T70" fmla="*/ 32 w 634"/>
                <a:gd name="T71" fmla="*/ 821 h 940"/>
                <a:gd name="T72" fmla="*/ 48 w 634"/>
                <a:gd name="T73" fmla="*/ 815 h 940"/>
                <a:gd name="T74" fmla="*/ 103 w 634"/>
                <a:gd name="T75" fmla="*/ 798 h 940"/>
                <a:gd name="T76" fmla="*/ 157 w 634"/>
                <a:gd name="T77" fmla="*/ 777 h 940"/>
                <a:gd name="T78" fmla="*/ 206 w 634"/>
                <a:gd name="T79" fmla="*/ 751 h 940"/>
                <a:gd name="T80" fmla="*/ 253 w 634"/>
                <a:gd name="T81" fmla="*/ 720 h 940"/>
                <a:gd name="T82" fmla="*/ 297 w 634"/>
                <a:gd name="T83" fmla="*/ 685 h 940"/>
                <a:gd name="T84" fmla="*/ 337 w 634"/>
                <a:gd name="T85" fmla="*/ 648 h 940"/>
                <a:gd name="T86" fmla="*/ 373 w 634"/>
                <a:gd name="T87" fmla="*/ 606 h 940"/>
                <a:gd name="T88" fmla="*/ 406 w 634"/>
                <a:gd name="T89" fmla="*/ 562 h 940"/>
                <a:gd name="T90" fmla="*/ 434 w 634"/>
                <a:gd name="T91" fmla="*/ 515 h 940"/>
                <a:gd name="T92" fmla="*/ 458 w 634"/>
                <a:gd name="T93" fmla="*/ 465 h 940"/>
                <a:gd name="T94" fmla="*/ 477 w 634"/>
                <a:gd name="T95" fmla="*/ 414 h 940"/>
                <a:gd name="T96" fmla="*/ 492 w 634"/>
                <a:gd name="T97" fmla="*/ 361 h 940"/>
                <a:gd name="T98" fmla="*/ 502 w 634"/>
                <a:gd name="T99" fmla="*/ 306 h 940"/>
                <a:gd name="T100" fmla="*/ 508 w 634"/>
                <a:gd name="T101" fmla="*/ 250 h 940"/>
                <a:gd name="T102" fmla="*/ 508 w 634"/>
                <a:gd name="T103" fmla="*/ 194 h 940"/>
                <a:gd name="T104" fmla="*/ 501 w 634"/>
                <a:gd name="T105" fmla="*/ 136 h 940"/>
                <a:gd name="T106" fmla="*/ 490 w 634"/>
                <a:gd name="T107" fmla="*/ 79 h 940"/>
                <a:gd name="T108" fmla="*/ 489 w 634"/>
                <a:gd name="T109" fmla="*/ 62 h 940"/>
                <a:gd name="T110" fmla="*/ 491 w 634"/>
                <a:gd name="T111" fmla="*/ 46 h 940"/>
                <a:gd name="T112" fmla="*/ 497 w 634"/>
                <a:gd name="T113" fmla="*/ 30 h 940"/>
                <a:gd name="T114" fmla="*/ 508 w 634"/>
                <a:gd name="T115" fmla="*/ 18 h 940"/>
                <a:gd name="T116" fmla="*/ 521 w 634"/>
                <a:gd name="T117" fmla="*/ 8 h 940"/>
                <a:gd name="T118" fmla="*/ 537 w 634"/>
                <a:gd name="T119" fmla="*/ 2 h 940"/>
                <a:gd name="T120" fmla="*/ 553 w 634"/>
                <a:gd name="T121" fmla="*/ 0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4" h="940">
                  <a:moveTo>
                    <a:pt x="553" y="0"/>
                  </a:moveTo>
                  <a:lnTo>
                    <a:pt x="569" y="3"/>
                  </a:lnTo>
                  <a:lnTo>
                    <a:pt x="584" y="9"/>
                  </a:lnTo>
                  <a:lnTo>
                    <a:pt x="597" y="20"/>
                  </a:lnTo>
                  <a:lnTo>
                    <a:pt x="607" y="32"/>
                  </a:lnTo>
                  <a:lnTo>
                    <a:pt x="613" y="48"/>
                  </a:lnTo>
                  <a:lnTo>
                    <a:pt x="626" y="111"/>
                  </a:lnTo>
                  <a:lnTo>
                    <a:pt x="632" y="176"/>
                  </a:lnTo>
                  <a:lnTo>
                    <a:pt x="634" y="240"/>
                  </a:lnTo>
                  <a:lnTo>
                    <a:pt x="630" y="303"/>
                  </a:lnTo>
                  <a:lnTo>
                    <a:pt x="621" y="366"/>
                  </a:lnTo>
                  <a:lnTo>
                    <a:pt x="606" y="427"/>
                  </a:lnTo>
                  <a:lnTo>
                    <a:pt x="585" y="488"/>
                  </a:lnTo>
                  <a:lnTo>
                    <a:pt x="560" y="547"/>
                  </a:lnTo>
                  <a:lnTo>
                    <a:pt x="528" y="604"/>
                  </a:lnTo>
                  <a:lnTo>
                    <a:pt x="493" y="659"/>
                  </a:lnTo>
                  <a:lnTo>
                    <a:pt x="452" y="710"/>
                  </a:lnTo>
                  <a:lnTo>
                    <a:pt x="409" y="756"/>
                  </a:lnTo>
                  <a:lnTo>
                    <a:pt x="361" y="797"/>
                  </a:lnTo>
                  <a:lnTo>
                    <a:pt x="311" y="835"/>
                  </a:lnTo>
                  <a:lnTo>
                    <a:pt x="256" y="869"/>
                  </a:lnTo>
                  <a:lnTo>
                    <a:pt x="200" y="897"/>
                  </a:lnTo>
                  <a:lnTo>
                    <a:pt x="140" y="920"/>
                  </a:lnTo>
                  <a:lnTo>
                    <a:pt x="78" y="938"/>
                  </a:lnTo>
                  <a:lnTo>
                    <a:pt x="61" y="940"/>
                  </a:lnTo>
                  <a:lnTo>
                    <a:pt x="46" y="938"/>
                  </a:lnTo>
                  <a:lnTo>
                    <a:pt x="31" y="932"/>
                  </a:lnTo>
                  <a:lnTo>
                    <a:pt x="17" y="921"/>
                  </a:lnTo>
                  <a:lnTo>
                    <a:pt x="8" y="909"/>
                  </a:lnTo>
                  <a:lnTo>
                    <a:pt x="4" y="900"/>
                  </a:lnTo>
                  <a:lnTo>
                    <a:pt x="2" y="892"/>
                  </a:lnTo>
                  <a:lnTo>
                    <a:pt x="0" y="875"/>
                  </a:lnTo>
                  <a:lnTo>
                    <a:pt x="3" y="858"/>
                  </a:lnTo>
                  <a:lnTo>
                    <a:pt x="9" y="843"/>
                  </a:lnTo>
                  <a:lnTo>
                    <a:pt x="18" y="831"/>
                  </a:lnTo>
                  <a:lnTo>
                    <a:pt x="32" y="821"/>
                  </a:lnTo>
                  <a:lnTo>
                    <a:pt x="48" y="815"/>
                  </a:lnTo>
                  <a:lnTo>
                    <a:pt x="103" y="798"/>
                  </a:lnTo>
                  <a:lnTo>
                    <a:pt x="157" y="777"/>
                  </a:lnTo>
                  <a:lnTo>
                    <a:pt x="206" y="751"/>
                  </a:lnTo>
                  <a:lnTo>
                    <a:pt x="253" y="720"/>
                  </a:lnTo>
                  <a:lnTo>
                    <a:pt x="297" y="685"/>
                  </a:lnTo>
                  <a:lnTo>
                    <a:pt x="337" y="648"/>
                  </a:lnTo>
                  <a:lnTo>
                    <a:pt x="373" y="606"/>
                  </a:lnTo>
                  <a:lnTo>
                    <a:pt x="406" y="562"/>
                  </a:lnTo>
                  <a:lnTo>
                    <a:pt x="434" y="515"/>
                  </a:lnTo>
                  <a:lnTo>
                    <a:pt x="458" y="465"/>
                  </a:lnTo>
                  <a:lnTo>
                    <a:pt x="477" y="414"/>
                  </a:lnTo>
                  <a:lnTo>
                    <a:pt x="492" y="361"/>
                  </a:lnTo>
                  <a:lnTo>
                    <a:pt x="502" y="306"/>
                  </a:lnTo>
                  <a:lnTo>
                    <a:pt x="508" y="250"/>
                  </a:lnTo>
                  <a:lnTo>
                    <a:pt x="508" y="194"/>
                  </a:lnTo>
                  <a:lnTo>
                    <a:pt x="501" y="136"/>
                  </a:lnTo>
                  <a:lnTo>
                    <a:pt x="490" y="79"/>
                  </a:lnTo>
                  <a:lnTo>
                    <a:pt x="489" y="62"/>
                  </a:lnTo>
                  <a:lnTo>
                    <a:pt x="491" y="46"/>
                  </a:lnTo>
                  <a:lnTo>
                    <a:pt x="497" y="30"/>
                  </a:lnTo>
                  <a:lnTo>
                    <a:pt x="508" y="18"/>
                  </a:lnTo>
                  <a:lnTo>
                    <a:pt x="521" y="8"/>
                  </a:lnTo>
                  <a:lnTo>
                    <a:pt x="537" y="2"/>
                  </a:lnTo>
                  <a:lnTo>
                    <a:pt x="5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13" name="Picture 12">
            <a:extLst>
              <a:ext uri="{FF2B5EF4-FFF2-40B4-BE49-F238E27FC236}">
                <a16:creationId xmlns:a16="http://schemas.microsoft.com/office/drawing/2014/main" xmlns="" id="{215F4EBE-8817-214F-ADE0-BDA48634C3FE}"/>
              </a:ext>
            </a:extLst>
          </p:cNvPr>
          <p:cNvPicPr>
            <a:picLocks noChangeAspect="1"/>
          </p:cNvPicPr>
          <p:nvPr/>
        </p:nvPicPr>
        <p:blipFill rotWithShape="1">
          <a:blip r:embed="rId3" cstate="print"/>
          <a:srcRect l="-1" t="18889" r="724" b="16222"/>
          <a:stretch/>
        </p:blipFill>
        <p:spPr>
          <a:xfrm>
            <a:off x="2987824" y="3795886"/>
            <a:ext cx="2880320" cy="1194121"/>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3419872" y="483518"/>
            <a:ext cx="4464496" cy="479084"/>
          </a:xfrm>
          <a:prstGeom prst="rect">
            <a:avLst/>
          </a:prstGeom>
        </p:spPr>
        <p:txBody>
          <a:bodyPr spcFirstLastPara="1" wrap="square" lIns="0" tIns="0" rIns="0" bIns="0" anchor="b" anchorCtr="0">
            <a:noAutofit/>
          </a:bodyPr>
          <a:lstStyle/>
          <a:p>
            <a:pPr marL="742950" indent="-742950"/>
            <a:r>
              <a:rPr lang="en-US" sz="2800" dirty="0" smtClean="0">
                <a:solidFill>
                  <a:schemeClr val="tx1"/>
                </a:solidFill>
                <a:latin typeface="Alsina Ultrajada" panose="020B0603050302020204" pitchFamily="34" charset="0"/>
                <a:cs typeface="Arial" panose="020B0604020202020204" pitchFamily="34" charset="0"/>
              </a:rPr>
              <a:t>Measuring </a:t>
            </a:r>
            <a:r>
              <a:rPr lang="en-US" sz="2800" dirty="0" smtClean="0">
                <a:solidFill>
                  <a:schemeClr val="tx1"/>
                </a:solidFill>
                <a:latin typeface="Alsina Ultrajada" panose="020B0603050302020204" pitchFamily="34" charset="0"/>
                <a:cs typeface="Arial" panose="020B0604020202020204" pitchFamily="34" charset="0"/>
              </a:rPr>
              <a:t>Contour </a:t>
            </a:r>
            <a:r>
              <a:rPr lang="en-US" sz="2800" dirty="0" smtClean="0">
                <a:solidFill>
                  <a:schemeClr val="tx1"/>
                </a:solidFill>
                <a:latin typeface="Alsina Ultrajada" panose="020B0603050302020204" pitchFamily="34" charset="0"/>
                <a:cs typeface="Arial" panose="020B0604020202020204" pitchFamily="34" charset="0"/>
              </a:rPr>
              <a:t>Ratio</a:t>
            </a:r>
            <a:endParaRPr lang="en-US" sz="2800" dirty="0">
              <a:solidFill>
                <a:schemeClr val="tx1"/>
              </a:solidFill>
              <a:latin typeface="Alsina Ultrajada" panose="020B0603050302020204" pitchFamily="34" charset="0"/>
              <a:cs typeface="Arial" panose="020B0604020202020204" pitchFamily="34" charset="0"/>
            </a:endParaRPr>
          </a:p>
        </p:txBody>
      </p:sp>
      <p:sp>
        <p:nvSpPr>
          <p:cNvPr id="147" name="Google Shape;147;p19"/>
          <p:cNvSpPr txBox="1">
            <a:spLocks noGrp="1"/>
          </p:cNvSpPr>
          <p:nvPr>
            <p:ph type="body" idx="1"/>
          </p:nvPr>
        </p:nvSpPr>
        <p:spPr>
          <a:xfrm>
            <a:off x="2051720" y="1347614"/>
            <a:ext cx="5256584" cy="2088232"/>
          </a:xfrm>
          <a:prstGeom prst="rect">
            <a:avLst/>
          </a:prstGeom>
        </p:spPr>
        <p:txBody>
          <a:bodyPr spcFirstLastPara="1" wrap="square" lIns="0" tIns="0" rIns="0" bIns="0" anchor="t" anchorCtr="0">
            <a:noAutofit/>
          </a:bodyPr>
          <a:lstStyle/>
          <a:p>
            <a:pPr marL="342900"/>
            <a:r>
              <a:rPr lang="en-US" sz="1400" dirty="0" smtClean="0"/>
              <a:t>Contour Ratio is the value that is attained by dividing the areas of the black and the white pixels </a:t>
            </a:r>
            <a:r>
              <a:rPr lang="en-US" sz="1400" dirty="0" smtClean="0"/>
              <a:t>respectively.</a:t>
            </a:r>
          </a:p>
          <a:p>
            <a:pPr marL="342900"/>
            <a:r>
              <a:rPr lang="en-US" sz="1400" dirty="0" smtClean="0"/>
              <a:t>i</a:t>
            </a:r>
            <a:r>
              <a:rPr lang="en-US" sz="1400" dirty="0" smtClean="0"/>
              <a:t>t </a:t>
            </a:r>
            <a:r>
              <a:rPr lang="en-US" sz="1400" dirty="0" smtClean="0"/>
              <a:t>gives us an idea about how much screen space is occupied by the object in the </a:t>
            </a:r>
            <a:r>
              <a:rPr lang="en-US" sz="1400" dirty="0" smtClean="0"/>
              <a:t>frame</a:t>
            </a:r>
          </a:p>
          <a:p>
            <a:pPr marL="342900"/>
            <a:r>
              <a:rPr lang="en-US" sz="1400" dirty="0" smtClean="0"/>
              <a:t>It </a:t>
            </a:r>
            <a:r>
              <a:rPr lang="en-US" sz="1400" dirty="0" smtClean="0"/>
              <a:t>will be helpful later to determine and differentiate gestures with the same number of defect points.</a:t>
            </a:r>
            <a:endParaRPr lang="en-US" sz="1400" dirty="0"/>
          </a:p>
        </p:txBody>
      </p:sp>
      <p:sp>
        <p:nvSpPr>
          <p:cNvPr id="148" name="Google Shape;148;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a:t>
            </a:fld>
            <a:endParaRPr dirty="0"/>
          </a:p>
        </p:txBody>
      </p:sp>
      <p:sp>
        <p:nvSpPr>
          <p:cNvPr id="14" name="Rounded Rectangle 13"/>
          <p:cNvSpPr/>
          <p:nvPr/>
        </p:nvSpPr>
        <p:spPr>
          <a:xfrm>
            <a:off x="2267744" y="195486"/>
            <a:ext cx="1005840" cy="1005840"/>
          </a:xfrm>
          <a:prstGeom prst="roundRect">
            <a:avLst/>
          </a:prstGeom>
          <a:solidFill>
            <a:schemeClr val="accent6"/>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34"/>
          <p:cNvGrpSpPr>
            <a:grpSpLocks noChangeAspect="1"/>
          </p:cNvGrpSpPr>
          <p:nvPr/>
        </p:nvGrpSpPr>
        <p:grpSpPr bwMode="auto">
          <a:xfrm>
            <a:off x="2569052" y="365825"/>
            <a:ext cx="403225" cy="665162"/>
            <a:chOff x="110" y="2376"/>
            <a:chExt cx="254" cy="419"/>
          </a:xfrm>
          <a:solidFill>
            <a:schemeClr val="bg1"/>
          </a:solidFill>
        </p:grpSpPr>
        <p:sp>
          <p:nvSpPr>
            <p:cNvPr id="16" name="Freeform 36"/>
            <p:cNvSpPr>
              <a:spLocks noEditPoints="1"/>
            </p:cNvSpPr>
            <p:nvPr/>
          </p:nvSpPr>
          <p:spPr bwMode="auto">
            <a:xfrm>
              <a:off x="110" y="2376"/>
              <a:ext cx="254" cy="419"/>
            </a:xfrm>
            <a:custGeom>
              <a:avLst/>
              <a:gdLst>
                <a:gd name="T0" fmla="*/ 952 w 2029"/>
                <a:gd name="T1" fmla="*/ 605 h 3349"/>
                <a:gd name="T2" fmla="*/ 875 w 2029"/>
                <a:gd name="T3" fmla="*/ 629 h 3349"/>
                <a:gd name="T4" fmla="*/ 808 w 2029"/>
                <a:gd name="T5" fmla="*/ 671 h 3349"/>
                <a:gd name="T6" fmla="*/ 756 w 2029"/>
                <a:gd name="T7" fmla="*/ 729 h 3349"/>
                <a:gd name="T8" fmla="*/ 723 w 2029"/>
                <a:gd name="T9" fmla="*/ 801 h 3349"/>
                <a:gd name="T10" fmla="*/ 711 w 2029"/>
                <a:gd name="T11" fmla="*/ 882 h 3349"/>
                <a:gd name="T12" fmla="*/ 723 w 2029"/>
                <a:gd name="T13" fmla="*/ 963 h 3349"/>
                <a:gd name="T14" fmla="*/ 756 w 2029"/>
                <a:gd name="T15" fmla="*/ 1034 h 3349"/>
                <a:gd name="T16" fmla="*/ 808 w 2029"/>
                <a:gd name="T17" fmla="*/ 1094 h 3349"/>
                <a:gd name="T18" fmla="*/ 875 w 2029"/>
                <a:gd name="T19" fmla="*/ 1136 h 3349"/>
                <a:gd name="T20" fmla="*/ 952 w 2029"/>
                <a:gd name="T21" fmla="*/ 1159 h 3349"/>
                <a:gd name="T22" fmla="*/ 1036 w 2029"/>
                <a:gd name="T23" fmla="*/ 1159 h 3349"/>
                <a:gd name="T24" fmla="*/ 1114 w 2029"/>
                <a:gd name="T25" fmla="*/ 1136 h 3349"/>
                <a:gd name="T26" fmla="*/ 1180 w 2029"/>
                <a:gd name="T27" fmla="*/ 1094 h 3349"/>
                <a:gd name="T28" fmla="*/ 1232 w 2029"/>
                <a:gd name="T29" fmla="*/ 1034 h 3349"/>
                <a:gd name="T30" fmla="*/ 1266 w 2029"/>
                <a:gd name="T31" fmla="*/ 963 h 3349"/>
                <a:gd name="T32" fmla="*/ 1277 w 2029"/>
                <a:gd name="T33" fmla="*/ 882 h 3349"/>
                <a:gd name="T34" fmla="*/ 1266 w 2029"/>
                <a:gd name="T35" fmla="*/ 801 h 3349"/>
                <a:gd name="T36" fmla="*/ 1232 w 2029"/>
                <a:gd name="T37" fmla="*/ 729 h 3349"/>
                <a:gd name="T38" fmla="*/ 1180 w 2029"/>
                <a:gd name="T39" fmla="*/ 671 h 3349"/>
                <a:gd name="T40" fmla="*/ 1114 w 2029"/>
                <a:gd name="T41" fmla="*/ 629 h 3349"/>
                <a:gd name="T42" fmla="*/ 1036 w 2029"/>
                <a:gd name="T43" fmla="*/ 605 h 3349"/>
                <a:gd name="T44" fmla="*/ 933 w 2029"/>
                <a:gd name="T45" fmla="*/ 0 h 3349"/>
                <a:gd name="T46" fmla="*/ 1043 w 2029"/>
                <a:gd name="T47" fmla="*/ 481 h 3349"/>
                <a:gd name="T48" fmla="*/ 1138 w 2029"/>
                <a:gd name="T49" fmla="*/ 506 h 3349"/>
                <a:gd name="T50" fmla="*/ 1224 w 2029"/>
                <a:gd name="T51" fmla="*/ 551 h 3349"/>
                <a:gd name="T52" fmla="*/ 1296 w 2029"/>
                <a:gd name="T53" fmla="*/ 615 h 3349"/>
                <a:gd name="T54" fmla="*/ 1350 w 2029"/>
                <a:gd name="T55" fmla="*/ 692 h 3349"/>
                <a:gd name="T56" fmla="*/ 1385 w 2029"/>
                <a:gd name="T57" fmla="*/ 782 h 3349"/>
                <a:gd name="T58" fmla="*/ 1397 w 2029"/>
                <a:gd name="T59" fmla="*/ 882 h 3349"/>
                <a:gd name="T60" fmla="*/ 1389 w 2029"/>
                <a:gd name="T61" fmla="*/ 967 h 3349"/>
                <a:gd name="T62" fmla="*/ 1362 w 2029"/>
                <a:gd name="T63" fmla="*/ 1045 h 3349"/>
                <a:gd name="T64" fmla="*/ 1785 w 2029"/>
                <a:gd name="T65" fmla="*/ 1611 h 3349"/>
                <a:gd name="T66" fmla="*/ 1873 w 2029"/>
                <a:gd name="T67" fmla="*/ 1470 h 3349"/>
                <a:gd name="T68" fmla="*/ 1785 w 2029"/>
                <a:gd name="T69" fmla="*/ 1838 h 3349"/>
                <a:gd name="T70" fmla="*/ 1605 w 2029"/>
                <a:gd name="T71" fmla="*/ 1698 h 3349"/>
                <a:gd name="T72" fmla="*/ 1909 w 2029"/>
                <a:gd name="T73" fmla="*/ 2816 h 3349"/>
                <a:gd name="T74" fmla="*/ 1758 w 2029"/>
                <a:gd name="T75" fmla="*/ 2878 h 3349"/>
                <a:gd name="T76" fmla="*/ 1015 w 2029"/>
                <a:gd name="T77" fmla="*/ 1310 h 3349"/>
                <a:gd name="T78" fmla="*/ 272 w 2029"/>
                <a:gd name="T79" fmla="*/ 2878 h 3349"/>
                <a:gd name="T80" fmla="*/ 121 w 2029"/>
                <a:gd name="T81" fmla="*/ 2816 h 3349"/>
                <a:gd name="T82" fmla="*/ 425 w 2029"/>
                <a:gd name="T83" fmla="*/ 1698 h 3349"/>
                <a:gd name="T84" fmla="*/ 237 w 2029"/>
                <a:gd name="T85" fmla="*/ 1838 h 3349"/>
                <a:gd name="T86" fmla="*/ 148 w 2029"/>
                <a:gd name="T87" fmla="*/ 1470 h 3349"/>
                <a:gd name="T88" fmla="*/ 237 w 2029"/>
                <a:gd name="T89" fmla="*/ 1611 h 3349"/>
                <a:gd name="T90" fmla="*/ 646 w 2029"/>
                <a:gd name="T91" fmla="*/ 1103 h 3349"/>
                <a:gd name="T92" fmla="*/ 603 w 2029"/>
                <a:gd name="T93" fmla="*/ 1022 h 3349"/>
                <a:gd name="T94" fmla="*/ 581 w 2029"/>
                <a:gd name="T95" fmla="*/ 931 h 3349"/>
                <a:gd name="T96" fmla="*/ 581 w 2029"/>
                <a:gd name="T97" fmla="*/ 831 h 3349"/>
                <a:gd name="T98" fmla="*/ 605 w 2029"/>
                <a:gd name="T99" fmla="*/ 736 h 3349"/>
                <a:gd name="T100" fmla="*/ 651 w 2029"/>
                <a:gd name="T101" fmla="*/ 652 h 3349"/>
                <a:gd name="T102" fmla="*/ 714 w 2029"/>
                <a:gd name="T103" fmla="*/ 581 h 3349"/>
                <a:gd name="T104" fmla="*/ 792 w 2029"/>
                <a:gd name="T105" fmla="*/ 526 h 3349"/>
                <a:gd name="T106" fmla="*/ 883 w 2029"/>
                <a:gd name="T107" fmla="*/ 491 h 3349"/>
                <a:gd name="T108" fmla="*/ 933 w 2029"/>
                <a:gd name="T109" fmla="*/ 0 h 3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29" h="3349">
                  <a:moveTo>
                    <a:pt x="995" y="602"/>
                  </a:moveTo>
                  <a:lnTo>
                    <a:pt x="952" y="605"/>
                  </a:lnTo>
                  <a:lnTo>
                    <a:pt x="912" y="614"/>
                  </a:lnTo>
                  <a:lnTo>
                    <a:pt x="875" y="629"/>
                  </a:lnTo>
                  <a:lnTo>
                    <a:pt x="839" y="648"/>
                  </a:lnTo>
                  <a:lnTo>
                    <a:pt x="808" y="671"/>
                  </a:lnTo>
                  <a:lnTo>
                    <a:pt x="781" y="699"/>
                  </a:lnTo>
                  <a:lnTo>
                    <a:pt x="756" y="729"/>
                  </a:lnTo>
                  <a:lnTo>
                    <a:pt x="737" y="764"/>
                  </a:lnTo>
                  <a:lnTo>
                    <a:pt x="723" y="801"/>
                  </a:lnTo>
                  <a:lnTo>
                    <a:pt x="713" y="841"/>
                  </a:lnTo>
                  <a:lnTo>
                    <a:pt x="711" y="882"/>
                  </a:lnTo>
                  <a:lnTo>
                    <a:pt x="713" y="923"/>
                  </a:lnTo>
                  <a:lnTo>
                    <a:pt x="723" y="963"/>
                  </a:lnTo>
                  <a:lnTo>
                    <a:pt x="737" y="1000"/>
                  </a:lnTo>
                  <a:lnTo>
                    <a:pt x="756" y="1034"/>
                  </a:lnTo>
                  <a:lnTo>
                    <a:pt x="781" y="1066"/>
                  </a:lnTo>
                  <a:lnTo>
                    <a:pt x="808" y="1094"/>
                  </a:lnTo>
                  <a:lnTo>
                    <a:pt x="839" y="1117"/>
                  </a:lnTo>
                  <a:lnTo>
                    <a:pt x="875" y="1136"/>
                  </a:lnTo>
                  <a:lnTo>
                    <a:pt x="912" y="1150"/>
                  </a:lnTo>
                  <a:lnTo>
                    <a:pt x="952" y="1159"/>
                  </a:lnTo>
                  <a:lnTo>
                    <a:pt x="995" y="1163"/>
                  </a:lnTo>
                  <a:lnTo>
                    <a:pt x="1036" y="1159"/>
                  </a:lnTo>
                  <a:lnTo>
                    <a:pt x="1076" y="1150"/>
                  </a:lnTo>
                  <a:lnTo>
                    <a:pt x="1114" y="1136"/>
                  </a:lnTo>
                  <a:lnTo>
                    <a:pt x="1149" y="1117"/>
                  </a:lnTo>
                  <a:lnTo>
                    <a:pt x="1180" y="1094"/>
                  </a:lnTo>
                  <a:lnTo>
                    <a:pt x="1208" y="1066"/>
                  </a:lnTo>
                  <a:lnTo>
                    <a:pt x="1232" y="1034"/>
                  </a:lnTo>
                  <a:lnTo>
                    <a:pt x="1252" y="1000"/>
                  </a:lnTo>
                  <a:lnTo>
                    <a:pt x="1266" y="963"/>
                  </a:lnTo>
                  <a:lnTo>
                    <a:pt x="1274" y="923"/>
                  </a:lnTo>
                  <a:lnTo>
                    <a:pt x="1277" y="882"/>
                  </a:lnTo>
                  <a:lnTo>
                    <a:pt x="1274" y="841"/>
                  </a:lnTo>
                  <a:lnTo>
                    <a:pt x="1266" y="801"/>
                  </a:lnTo>
                  <a:lnTo>
                    <a:pt x="1252" y="764"/>
                  </a:lnTo>
                  <a:lnTo>
                    <a:pt x="1232" y="729"/>
                  </a:lnTo>
                  <a:lnTo>
                    <a:pt x="1208" y="699"/>
                  </a:lnTo>
                  <a:lnTo>
                    <a:pt x="1180" y="671"/>
                  </a:lnTo>
                  <a:lnTo>
                    <a:pt x="1149" y="648"/>
                  </a:lnTo>
                  <a:lnTo>
                    <a:pt x="1114" y="629"/>
                  </a:lnTo>
                  <a:lnTo>
                    <a:pt x="1076" y="614"/>
                  </a:lnTo>
                  <a:lnTo>
                    <a:pt x="1036" y="605"/>
                  </a:lnTo>
                  <a:lnTo>
                    <a:pt x="995" y="602"/>
                  </a:lnTo>
                  <a:close/>
                  <a:moveTo>
                    <a:pt x="933" y="0"/>
                  </a:moveTo>
                  <a:lnTo>
                    <a:pt x="1043" y="0"/>
                  </a:lnTo>
                  <a:lnTo>
                    <a:pt x="1043" y="481"/>
                  </a:lnTo>
                  <a:lnTo>
                    <a:pt x="1092" y="491"/>
                  </a:lnTo>
                  <a:lnTo>
                    <a:pt x="1138" y="506"/>
                  </a:lnTo>
                  <a:lnTo>
                    <a:pt x="1182" y="526"/>
                  </a:lnTo>
                  <a:lnTo>
                    <a:pt x="1224" y="551"/>
                  </a:lnTo>
                  <a:lnTo>
                    <a:pt x="1261" y="581"/>
                  </a:lnTo>
                  <a:lnTo>
                    <a:pt x="1296" y="615"/>
                  </a:lnTo>
                  <a:lnTo>
                    <a:pt x="1324" y="652"/>
                  </a:lnTo>
                  <a:lnTo>
                    <a:pt x="1350" y="692"/>
                  </a:lnTo>
                  <a:lnTo>
                    <a:pt x="1371" y="736"/>
                  </a:lnTo>
                  <a:lnTo>
                    <a:pt x="1385" y="782"/>
                  </a:lnTo>
                  <a:lnTo>
                    <a:pt x="1394" y="831"/>
                  </a:lnTo>
                  <a:lnTo>
                    <a:pt x="1397" y="882"/>
                  </a:lnTo>
                  <a:lnTo>
                    <a:pt x="1395" y="924"/>
                  </a:lnTo>
                  <a:lnTo>
                    <a:pt x="1389" y="967"/>
                  </a:lnTo>
                  <a:lnTo>
                    <a:pt x="1377" y="1006"/>
                  </a:lnTo>
                  <a:lnTo>
                    <a:pt x="1362" y="1045"/>
                  </a:lnTo>
                  <a:lnTo>
                    <a:pt x="1573" y="1611"/>
                  </a:lnTo>
                  <a:lnTo>
                    <a:pt x="1785" y="1611"/>
                  </a:lnTo>
                  <a:lnTo>
                    <a:pt x="1785" y="1470"/>
                  </a:lnTo>
                  <a:lnTo>
                    <a:pt x="1873" y="1470"/>
                  </a:lnTo>
                  <a:lnTo>
                    <a:pt x="1873" y="1838"/>
                  </a:lnTo>
                  <a:lnTo>
                    <a:pt x="1785" y="1838"/>
                  </a:lnTo>
                  <a:lnTo>
                    <a:pt x="1785" y="1698"/>
                  </a:lnTo>
                  <a:lnTo>
                    <a:pt x="1605" y="1698"/>
                  </a:lnTo>
                  <a:lnTo>
                    <a:pt x="1929" y="2571"/>
                  </a:lnTo>
                  <a:lnTo>
                    <a:pt x="1909" y="2816"/>
                  </a:lnTo>
                  <a:lnTo>
                    <a:pt x="2029" y="3349"/>
                  </a:lnTo>
                  <a:lnTo>
                    <a:pt x="1758" y="2878"/>
                  </a:lnTo>
                  <a:lnTo>
                    <a:pt x="1563" y="2697"/>
                  </a:lnTo>
                  <a:lnTo>
                    <a:pt x="1015" y="1310"/>
                  </a:lnTo>
                  <a:lnTo>
                    <a:pt x="467" y="2697"/>
                  </a:lnTo>
                  <a:lnTo>
                    <a:pt x="272" y="2878"/>
                  </a:lnTo>
                  <a:lnTo>
                    <a:pt x="0" y="3349"/>
                  </a:lnTo>
                  <a:lnTo>
                    <a:pt x="121" y="2816"/>
                  </a:lnTo>
                  <a:lnTo>
                    <a:pt x="100" y="2571"/>
                  </a:lnTo>
                  <a:lnTo>
                    <a:pt x="425" y="1698"/>
                  </a:lnTo>
                  <a:lnTo>
                    <a:pt x="237" y="1698"/>
                  </a:lnTo>
                  <a:lnTo>
                    <a:pt x="237" y="1838"/>
                  </a:lnTo>
                  <a:lnTo>
                    <a:pt x="148" y="1838"/>
                  </a:lnTo>
                  <a:lnTo>
                    <a:pt x="148" y="1470"/>
                  </a:lnTo>
                  <a:lnTo>
                    <a:pt x="237" y="1470"/>
                  </a:lnTo>
                  <a:lnTo>
                    <a:pt x="237" y="1611"/>
                  </a:lnTo>
                  <a:lnTo>
                    <a:pt x="457" y="1611"/>
                  </a:lnTo>
                  <a:lnTo>
                    <a:pt x="646" y="1103"/>
                  </a:lnTo>
                  <a:lnTo>
                    <a:pt x="622" y="1064"/>
                  </a:lnTo>
                  <a:lnTo>
                    <a:pt x="603" y="1022"/>
                  </a:lnTo>
                  <a:lnTo>
                    <a:pt x="590" y="977"/>
                  </a:lnTo>
                  <a:lnTo>
                    <a:pt x="581" y="931"/>
                  </a:lnTo>
                  <a:lnTo>
                    <a:pt x="578" y="882"/>
                  </a:lnTo>
                  <a:lnTo>
                    <a:pt x="581" y="831"/>
                  </a:lnTo>
                  <a:lnTo>
                    <a:pt x="590" y="782"/>
                  </a:lnTo>
                  <a:lnTo>
                    <a:pt x="605" y="736"/>
                  </a:lnTo>
                  <a:lnTo>
                    <a:pt x="625" y="692"/>
                  </a:lnTo>
                  <a:lnTo>
                    <a:pt x="651" y="652"/>
                  </a:lnTo>
                  <a:lnTo>
                    <a:pt x="680" y="615"/>
                  </a:lnTo>
                  <a:lnTo>
                    <a:pt x="714" y="581"/>
                  </a:lnTo>
                  <a:lnTo>
                    <a:pt x="752" y="551"/>
                  </a:lnTo>
                  <a:lnTo>
                    <a:pt x="792" y="526"/>
                  </a:lnTo>
                  <a:lnTo>
                    <a:pt x="837" y="506"/>
                  </a:lnTo>
                  <a:lnTo>
                    <a:pt x="883" y="491"/>
                  </a:lnTo>
                  <a:lnTo>
                    <a:pt x="933" y="481"/>
                  </a:lnTo>
                  <a:lnTo>
                    <a:pt x="9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37"/>
            <p:cNvSpPr>
              <a:spLocks/>
            </p:cNvSpPr>
            <p:nvPr/>
          </p:nvSpPr>
          <p:spPr bwMode="auto">
            <a:xfrm>
              <a:off x="217" y="2469"/>
              <a:ext cx="35" cy="35"/>
            </a:xfrm>
            <a:custGeom>
              <a:avLst/>
              <a:gdLst>
                <a:gd name="T0" fmla="*/ 141 w 280"/>
                <a:gd name="T1" fmla="*/ 0 h 276"/>
                <a:gd name="T2" fmla="*/ 169 w 280"/>
                <a:gd name="T3" fmla="*/ 2 h 276"/>
                <a:gd name="T4" fmla="*/ 194 w 280"/>
                <a:gd name="T5" fmla="*/ 11 h 276"/>
                <a:gd name="T6" fmla="*/ 218 w 280"/>
                <a:gd name="T7" fmla="*/ 24 h 276"/>
                <a:gd name="T8" fmla="*/ 239 w 280"/>
                <a:gd name="T9" fmla="*/ 41 h 276"/>
                <a:gd name="T10" fmla="*/ 255 w 280"/>
                <a:gd name="T11" fmla="*/ 61 h 276"/>
                <a:gd name="T12" fmla="*/ 268 w 280"/>
                <a:gd name="T13" fmla="*/ 84 h 276"/>
                <a:gd name="T14" fmla="*/ 277 w 280"/>
                <a:gd name="T15" fmla="*/ 111 h 276"/>
                <a:gd name="T16" fmla="*/ 280 w 280"/>
                <a:gd name="T17" fmla="*/ 138 h 276"/>
                <a:gd name="T18" fmla="*/ 277 w 280"/>
                <a:gd name="T19" fmla="*/ 166 h 276"/>
                <a:gd name="T20" fmla="*/ 268 w 280"/>
                <a:gd name="T21" fmla="*/ 192 h 276"/>
                <a:gd name="T22" fmla="*/ 255 w 280"/>
                <a:gd name="T23" fmla="*/ 215 h 276"/>
                <a:gd name="T24" fmla="*/ 239 w 280"/>
                <a:gd name="T25" fmla="*/ 236 h 276"/>
                <a:gd name="T26" fmla="*/ 218 w 280"/>
                <a:gd name="T27" fmla="*/ 252 h 276"/>
                <a:gd name="T28" fmla="*/ 194 w 280"/>
                <a:gd name="T29" fmla="*/ 265 h 276"/>
                <a:gd name="T30" fmla="*/ 169 w 280"/>
                <a:gd name="T31" fmla="*/ 273 h 276"/>
                <a:gd name="T32" fmla="*/ 141 w 280"/>
                <a:gd name="T33" fmla="*/ 276 h 276"/>
                <a:gd name="T34" fmla="*/ 112 w 280"/>
                <a:gd name="T35" fmla="*/ 273 h 276"/>
                <a:gd name="T36" fmla="*/ 86 w 280"/>
                <a:gd name="T37" fmla="*/ 265 h 276"/>
                <a:gd name="T38" fmla="*/ 63 w 280"/>
                <a:gd name="T39" fmla="*/ 252 h 276"/>
                <a:gd name="T40" fmla="*/ 41 w 280"/>
                <a:gd name="T41" fmla="*/ 236 h 276"/>
                <a:gd name="T42" fmla="*/ 24 w 280"/>
                <a:gd name="T43" fmla="*/ 215 h 276"/>
                <a:gd name="T44" fmla="*/ 11 w 280"/>
                <a:gd name="T45" fmla="*/ 192 h 276"/>
                <a:gd name="T46" fmla="*/ 4 w 280"/>
                <a:gd name="T47" fmla="*/ 166 h 276"/>
                <a:gd name="T48" fmla="*/ 0 w 280"/>
                <a:gd name="T49" fmla="*/ 138 h 276"/>
                <a:gd name="T50" fmla="*/ 4 w 280"/>
                <a:gd name="T51" fmla="*/ 111 h 276"/>
                <a:gd name="T52" fmla="*/ 11 w 280"/>
                <a:gd name="T53" fmla="*/ 84 h 276"/>
                <a:gd name="T54" fmla="*/ 24 w 280"/>
                <a:gd name="T55" fmla="*/ 61 h 276"/>
                <a:gd name="T56" fmla="*/ 41 w 280"/>
                <a:gd name="T57" fmla="*/ 41 h 276"/>
                <a:gd name="T58" fmla="*/ 63 w 280"/>
                <a:gd name="T59" fmla="*/ 24 h 276"/>
                <a:gd name="T60" fmla="*/ 86 w 280"/>
                <a:gd name="T61" fmla="*/ 11 h 276"/>
                <a:gd name="T62" fmla="*/ 112 w 280"/>
                <a:gd name="T63" fmla="*/ 2 h 276"/>
                <a:gd name="T64" fmla="*/ 141 w 280"/>
                <a:gd name="T65"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76">
                  <a:moveTo>
                    <a:pt x="141" y="0"/>
                  </a:moveTo>
                  <a:lnTo>
                    <a:pt x="169" y="2"/>
                  </a:lnTo>
                  <a:lnTo>
                    <a:pt x="194" y="11"/>
                  </a:lnTo>
                  <a:lnTo>
                    <a:pt x="218" y="24"/>
                  </a:lnTo>
                  <a:lnTo>
                    <a:pt x="239" y="41"/>
                  </a:lnTo>
                  <a:lnTo>
                    <a:pt x="255" y="61"/>
                  </a:lnTo>
                  <a:lnTo>
                    <a:pt x="268" y="84"/>
                  </a:lnTo>
                  <a:lnTo>
                    <a:pt x="277" y="111"/>
                  </a:lnTo>
                  <a:lnTo>
                    <a:pt x="280" y="138"/>
                  </a:lnTo>
                  <a:lnTo>
                    <a:pt x="277" y="166"/>
                  </a:lnTo>
                  <a:lnTo>
                    <a:pt x="268" y="192"/>
                  </a:lnTo>
                  <a:lnTo>
                    <a:pt x="255" y="215"/>
                  </a:lnTo>
                  <a:lnTo>
                    <a:pt x="239" y="236"/>
                  </a:lnTo>
                  <a:lnTo>
                    <a:pt x="218" y="252"/>
                  </a:lnTo>
                  <a:lnTo>
                    <a:pt x="194" y="265"/>
                  </a:lnTo>
                  <a:lnTo>
                    <a:pt x="169" y="273"/>
                  </a:lnTo>
                  <a:lnTo>
                    <a:pt x="141" y="276"/>
                  </a:lnTo>
                  <a:lnTo>
                    <a:pt x="112" y="273"/>
                  </a:lnTo>
                  <a:lnTo>
                    <a:pt x="86" y="265"/>
                  </a:lnTo>
                  <a:lnTo>
                    <a:pt x="63" y="252"/>
                  </a:lnTo>
                  <a:lnTo>
                    <a:pt x="41" y="236"/>
                  </a:lnTo>
                  <a:lnTo>
                    <a:pt x="24" y="215"/>
                  </a:lnTo>
                  <a:lnTo>
                    <a:pt x="11" y="192"/>
                  </a:lnTo>
                  <a:lnTo>
                    <a:pt x="4" y="166"/>
                  </a:lnTo>
                  <a:lnTo>
                    <a:pt x="0" y="138"/>
                  </a:lnTo>
                  <a:lnTo>
                    <a:pt x="4" y="111"/>
                  </a:lnTo>
                  <a:lnTo>
                    <a:pt x="11" y="84"/>
                  </a:lnTo>
                  <a:lnTo>
                    <a:pt x="24" y="61"/>
                  </a:lnTo>
                  <a:lnTo>
                    <a:pt x="41" y="41"/>
                  </a:lnTo>
                  <a:lnTo>
                    <a:pt x="63" y="24"/>
                  </a:lnTo>
                  <a:lnTo>
                    <a:pt x="86" y="11"/>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18" name="Picture 17">
            <a:extLst>
              <a:ext uri="{FF2B5EF4-FFF2-40B4-BE49-F238E27FC236}">
                <a16:creationId xmlns:a16="http://schemas.microsoft.com/office/drawing/2014/main" xmlns="" id="{9886604F-9086-0F49-B999-8A6389C3E8EC}"/>
              </a:ext>
            </a:extLst>
          </p:cNvPr>
          <p:cNvPicPr>
            <a:picLocks noChangeAspect="1"/>
          </p:cNvPicPr>
          <p:nvPr/>
        </p:nvPicPr>
        <p:blipFill>
          <a:blip r:embed="rId3" cstate="print"/>
          <a:stretch>
            <a:fillRect/>
          </a:stretch>
        </p:blipFill>
        <p:spPr>
          <a:xfrm>
            <a:off x="2051720" y="3219822"/>
            <a:ext cx="4522765" cy="173746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3419872" y="339502"/>
            <a:ext cx="4464496" cy="479084"/>
          </a:xfrm>
          <a:prstGeom prst="rect">
            <a:avLst/>
          </a:prstGeom>
        </p:spPr>
        <p:txBody>
          <a:bodyPr spcFirstLastPara="1" wrap="square" lIns="0" tIns="0" rIns="0" bIns="0" anchor="b" anchorCtr="0">
            <a:noAutofit/>
          </a:bodyPr>
          <a:lstStyle/>
          <a:p>
            <a:pPr marL="742950" indent="-742950"/>
            <a:r>
              <a:rPr lang="en-IN" sz="2800" dirty="0" smtClean="0">
                <a:solidFill>
                  <a:schemeClr val="tx1"/>
                </a:solidFill>
                <a:latin typeface="Alsina Ultrajada" panose="020B0603050302020204" pitchFamily="34" charset="0"/>
                <a:cs typeface="Arial" panose="020B0604020202020204" pitchFamily="34" charset="0"/>
              </a:rPr>
              <a:t>Finding Defects</a:t>
            </a:r>
            <a:endParaRPr lang="en-US" sz="2800" dirty="0">
              <a:solidFill>
                <a:schemeClr val="tx1"/>
              </a:solidFill>
              <a:latin typeface="Alsina Ultrajada" panose="020B0603050302020204" pitchFamily="34" charset="0"/>
              <a:cs typeface="Arial" panose="020B0604020202020204" pitchFamily="34" charset="0"/>
            </a:endParaRPr>
          </a:p>
        </p:txBody>
      </p:sp>
      <p:sp>
        <p:nvSpPr>
          <p:cNvPr id="147" name="Google Shape;147;p19"/>
          <p:cNvSpPr txBox="1">
            <a:spLocks noGrp="1"/>
          </p:cNvSpPr>
          <p:nvPr>
            <p:ph type="body" idx="1"/>
          </p:nvPr>
        </p:nvSpPr>
        <p:spPr>
          <a:xfrm>
            <a:off x="2051720" y="1203598"/>
            <a:ext cx="6192688" cy="2088232"/>
          </a:xfrm>
          <a:prstGeom prst="rect">
            <a:avLst/>
          </a:prstGeom>
        </p:spPr>
        <p:txBody>
          <a:bodyPr spcFirstLastPara="1" wrap="square" lIns="0" tIns="0" rIns="0" bIns="0" anchor="t" anchorCtr="0">
            <a:noAutofit/>
          </a:bodyPr>
          <a:lstStyle/>
          <a:p>
            <a:pPr marL="342900"/>
            <a:r>
              <a:rPr lang="en-US" sz="1400" dirty="0" smtClean="0"/>
              <a:t>Defects are gaps between the fingers within the contour map.</a:t>
            </a:r>
          </a:p>
          <a:p>
            <a:pPr marL="342900"/>
            <a:r>
              <a:rPr lang="en-US" sz="1400" dirty="0" smtClean="0"/>
              <a:t>They can be measured by finding the range of the angles between the fingers.</a:t>
            </a:r>
          </a:p>
          <a:p>
            <a:pPr marL="342900"/>
            <a:r>
              <a:rPr lang="en-US" sz="1400" dirty="0" smtClean="0"/>
              <a:t>If the angle is between a certain range (&lt; 90 ) we can consider it as a defect.</a:t>
            </a:r>
          </a:p>
          <a:p>
            <a:pPr marL="342900"/>
            <a:r>
              <a:rPr lang="en-US" sz="1400" dirty="0" smtClean="0"/>
              <a:t>The number of defects combined with the contour ratio can help us determine the gesture</a:t>
            </a:r>
            <a:endParaRPr lang="en-US" sz="1400" dirty="0"/>
          </a:p>
        </p:txBody>
      </p:sp>
      <p:sp>
        <p:nvSpPr>
          <p:cNvPr id="148" name="Google Shape;148;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8</a:t>
            </a:fld>
            <a:endParaRPr dirty="0"/>
          </a:p>
        </p:txBody>
      </p:sp>
      <p:sp>
        <p:nvSpPr>
          <p:cNvPr id="10" name="Rounded Rectangle 9"/>
          <p:cNvSpPr/>
          <p:nvPr/>
        </p:nvSpPr>
        <p:spPr>
          <a:xfrm>
            <a:off x="2267744" y="125750"/>
            <a:ext cx="1005840" cy="1005840"/>
          </a:xfrm>
          <a:prstGeom prst="roundRect">
            <a:avLst/>
          </a:prstGeom>
          <a:solidFill>
            <a:schemeClr val="accent3"/>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lsina Ultrajada" panose="020B0603050302020204" pitchFamily="34" charset="0"/>
            </a:endParaRPr>
          </a:p>
        </p:txBody>
      </p:sp>
      <p:grpSp>
        <p:nvGrpSpPr>
          <p:cNvPr id="11" name="Group 22"/>
          <p:cNvGrpSpPr>
            <a:grpSpLocks noChangeAspect="1"/>
          </p:cNvGrpSpPr>
          <p:nvPr/>
        </p:nvGrpSpPr>
        <p:grpSpPr bwMode="auto">
          <a:xfrm>
            <a:off x="2519045" y="329218"/>
            <a:ext cx="503238" cy="585788"/>
            <a:chOff x="-231" y="578"/>
            <a:chExt cx="317" cy="369"/>
          </a:xfrm>
          <a:solidFill>
            <a:schemeClr val="bg1"/>
          </a:solidFill>
        </p:grpSpPr>
        <p:sp>
          <p:nvSpPr>
            <p:cNvPr id="12" name="Freeform 24"/>
            <p:cNvSpPr>
              <a:spLocks/>
            </p:cNvSpPr>
            <p:nvPr/>
          </p:nvSpPr>
          <p:spPr bwMode="auto">
            <a:xfrm>
              <a:off x="-204" y="623"/>
              <a:ext cx="58" cy="51"/>
            </a:xfrm>
            <a:custGeom>
              <a:avLst/>
              <a:gdLst>
                <a:gd name="T0" fmla="*/ 320 w 528"/>
                <a:gd name="T1" fmla="*/ 0 h 456"/>
                <a:gd name="T2" fmla="*/ 358 w 528"/>
                <a:gd name="T3" fmla="*/ 2 h 456"/>
                <a:gd name="T4" fmla="*/ 397 w 528"/>
                <a:gd name="T5" fmla="*/ 10 h 456"/>
                <a:gd name="T6" fmla="*/ 432 w 528"/>
                <a:gd name="T7" fmla="*/ 21 h 456"/>
                <a:gd name="T8" fmla="*/ 467 w 528"/>
                <a:gd name="T9" fmla="*/ 37 h 456"/>
                <a:gd name="T10" fmla="*/ 499 w 528"/>
                <a:gd name="T11" fmla="*/ 56 h 456"/>
                <a:gd name="T12" fmla="*/ 528 w 528"/>
                <a:gd name="T13" fmla="*/ 78 h 456"/>
                <a:gd name="T14" fmla="*/ 448 w 528"/>
                <a:gd name="T15" fmla="*/ 120 h 456"/>
                <a:gd name="T16" fmla="*/ 370 w 528"/>
                <a:gd name="T17" fmla="*/ 166 h 456"/>
                <a:gd name="T18" fmla="*/ 295 w 528"/>
                <a:gd name="T19" fmla="*/ 216 h 456"/>
                <a:gd name="T20" fmla="*/ 224 w 528"/>
                <a:gd name="T21" fmla="*/ 269 h 456"/>
                <a:gd name="T22" fmla="*/ 156 w 528"/>
                <a:gd name="T23" fmla="*/ 328 h 456"/>
                <a:gd name="T24" fmla="*/ 91 w 528"/>
                <a:gd name="T25" fmla="*/ 390 h 456"/>
                <a:gd name="T26" fmla="*/ 30 w 528"/>
                <a:gd name="T27" fmla="*/ 456 h 456"/>
                <a:gd name="T28" fmla="*/ 17 w 528"/>
                <a:gd name="T29" fmla="*/ 424 h 456"/>
                <a:gd name="T30" fmla="*/ 9 w 528"/>
                <a:gd name="T31" fmla="*/ 391 h 456"/>
                <a:gd name="T32" fmla="*/ 3 w 528"/>
                <a:gd name="T33" fmla="*/ 357 h 456"/>
                <a:gd name="T34" fmla="*/ 0 w 528"/>
                <a:gd name="T35" fmla="*/ 322 h 456"/>
                <a:gd name="T36" fmla="*/ 4 w 528"/>
                <a:gd name="T37" fmla="*/ 278 h 456"/>
                <a:gd name="T38" fmla="*/ 12 w 528"/>
                <a:gd name="T39" fmla="*/ 236 h 456"/>
                <a:gd name="T40" fmla="*/ 25 w 528"/>
                <a:gd name="T41" fmla="*/ 196 h 456"/>
                <a:gd name="T42" fmla="*/ 44 w 528"/>
                <a:gd name="T43" fmla="*/ 159 h 456"/>
                <a:gd name="T44" fmla="*/ 67 w 528"/>
                <a:gd name="T45" fmla="*/ 125 h 456"/>
                <a:gd name="T46" fmla="*/ 94 w 528"/>
                <a:gd name="T47" fmla="*/ 94 h 456"/>
                <a:gd name="T48" fmla="*/ 124 w 528"/>
                <a:gd name="T49" fmla="*/ 67 h 456"/>
                <a:gd name="T50" fmla="*/ 159 w 528"/>
                <a:gd name="T51" fmla="*/ 44 h 456"/>
                <a:gd name="T52" fmla="*/ 195 w 528"/>
                <a:gd name="T53" fmla="*/ 25 h 456"/>
                <a:gd name="T54" fmla="*/ 235 w 528"/>
                <a:gd name="T55" fmla="*/ 12 h 456"/>
                <a:gd name="T56" fmla="*/ 276 w 528"/>
                <a:gd name="T57" fmla="*/ 3 h 456"/>
                <a:gd name="T58" fmla="*/ 320 w 528"/>
                <a:gd name="T59"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8" h="456">
                  <a:moveTo>
                    <a:pt x="320" y="0"/>
                  </a:moveTo>
                  <a:lnTo>
                    <a:pt x="358" y="2"/>
                  </a:lnTo>
                  <a:lnTo>
                    <a:pt x="397" y="10"/>
                  </a:lnTo>
                  <a:lnTo>
                    <a:pt x="432" y="21"/>
                  </a:lnTo>
                  <a:lnTo>
                    <a:pt x="467" y="37"/>
                  </a:lnTo>
                  <a:lnTo>
                    <a:pt x="499" y="56"/>
                  </a:lnTo>
                  <a:lnTo>
                    <a:pt x="528" y="78"/>
                  </a:lnTo>
                  <a:lnTo>
                    <a:pt x="448" y="120"/>
                  </a:lnTo>
                  <a:lnTo>
                    <a:pt x="370" y="166"/>
                  </a:lnTo>
                  <a:lnTo>
                    <a:pt x="295" y="216"/>
                  </a:lnTo>
                  <a:lnTo>
                    <a:pt x="224" y="269"/>
                  </a:lnTo>
                  <a:lnTo>
                    <a:pt x="156" y="328"/>
                  </a:lnTo>
                  <a:lnTo>
                    <a:pt x="91" y="390"/>
                  </a:lnTo>
                  <a:lnTo>
                    <a:pt x="30" y="456"/>
                  </a:lnTo>
                  <a:lnTo>
                    <a:pt x="17" y="424"/>
                  </a:lnTo>
                  <a:lnTo>
                    <a:pt x="9" y="391"/>
                  </a:lnTo>
                  <a:lnTo>
                    <a:pt x="3" y="357"/>
                  </a:lnTo>
                  <a:lnTo>
                    <a:pt x="0" y="322"/>
                  </a:lnTo>
                  <a:lnTo>
                    <a:pt x="4" y="278"/>
                  </a:lnTo>
                  <a:lnTo>
                    <a:pt x="12" y="236"/>
                  </a:lnTo>
                  <a:lnTo>
                    <a:pt x="25" y="196"/>
                  </a:lnTo>
                  <a:lnTo>
                    <a:pt x="44" y="159"/>
                  </a:lnTo>
                  <a:lnTo>
                    <a:pt x="67" y="125"/>
                  </a:lnTo>
                  <a:lnTo>
                    <a:pt x="94" y="94"/>
                  </a:lnTo>
                  <a:lnTo>
                    <a:pt x="124" y="67"/>
                  </a:lnTo>
                  <a:lnTo>
                    <a:pt x="159" y="44"/>
                  </a:lnTo>
                  <a:lnTo>
                    <a:pt x="195" y="25"/>
                  </a:lnTo>
                  <a:lnTo>
                    <a:pt x="235" y="12"/>
                  </a:lnTo>
                  <a:lnTo>
                    <a:pt x="276" y="3"/>
                  </a:lnTo>
                  <a:lnTo>
                    <a:pt x="3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800">
                <a:latin typeface="Alsina Ultrajada" panose="020B0603050302020204" pitchFamily="34" charset="0"/>
              </a:endParaRPr>
            </a:p>
          </p:txBody>
        </p:sp>
        <p:sp>
          <p:nvSpPr>
            <p:cNvPr id="15" name="Freeform 25"/>
            <p:cNvSpPr>
              <a:spLocks noEditPoints="1"/>
            </p:cNvSpPr>
            <p:nvPr/>
          </p:nvSpPr>
          <p:spPr bwMode="auto">
            <a:xfrm>
              <a:off x="-231" y="578"/>
              <a:ext cx="317" cy="369"/>
            </a:xfrm>
            <a:custGeom>
              <a:avLst/>
              <a:gdLst>
                <a:gd name="T0" fmla="*/ 1170 w 2854"/>
                <a:gd name="T1" fmla="*/ 717 h 3317"/>
                <a:gd name="T2" fmla="*/ 860 w 2854"/>
                <a:gd name="T3" fmla="*/ 836 h 3317"/>
                <a:gd name="T4" fmla="*/ 636 w 2854"/>
                <a:gd name="T5" fmla="*/ 995 h 3317"/>
                <a:gd name="T6" fmla="*/ 432 w 2854"/>
                <a:gd name="T7" fmla="*/ 1236 h 3317"/>
                <a:gd name="T8" fmla="*/ 291 w 2854"/>
                <a:gd name="T9" fmla="*/ 1540 h 3317"/>
                <a:gd name="T10" fmla="*/ 242 w 2854"/>
                <a:gd name="T11" fmla="*/ 1881 h 3317"/>
                <a:gd name="T12" fmla="*/ 292 w 2854"/>
                <a:gd name="T13" fmla="*/ 2225 h 3317"/>
                <a:gd name="T14" fmla="*/ 433 w 2854"/>
                <a:gd name="T15" fmla="*/ 2530 h 3317"/>
                <a:gd name="T16" fmla="*/ 650 w 2854"/>
                <a:gd name="T17" fmla="*/ 2781 h 3317"/>
                <a:gd name="T18" fmla="*/ 928 w 2854"/>
                <a:gd name="T19" fmla="*/ 2963 h 3317"/>
                <a:gd name="T20" fmla="*/ 1252 w 2854"/>
                <a:gd name="T21" fmla="*/ 3060 h 3317"/>
                <a:gd name="T22" fmla="*/ 1602 w 2854"/>
                <a:gd name="T23" fmla="*/ 3060 h 3317"/>
                <a:gd name="T24" fmla="*/ 1926 w 2854"/>
                <a:gd name="T25" fmla="*/ 2963 h 3317"/>
                <a:gd name="T26" fmla="*/ 2203 w 2854"/>
                <a:gd name="T27" fmla="*/ 2781 h 3317"/>
                <a:gd name="T28" fmla="*/ 2421 w 2854"/>
                <a:gd name="T29" fmla="*/ 2530 h 3317"/>
                <a:gd name="T30" fmla="*/ 2561 w 2854"/>
                <a:gd name="T31" fmla="*/ 2225 h 3317"/>
                <a:gd name="T32" fmla="*/ 2611 w 2854"/>
                <a:gd name="T33" fmla="*/ 1881 h 3317"/>
                <a:gd name="T34" fmla="*/ 2561 w 2854"/>
                <a:gd name="T35" fmla="*/ 1537 h 3317"/>
                <a:gd name="T36" fmla="*/ 2421 w 2854"/>
                <a:gd name="T37" fmla="*/ 1233 h 3317"/>
                <a:gd name="T38" fmla="*/ 2203 w 2854"/>
                <a:gd name="T39" fmla="*/ 981 h 3317"/>
                <a:gd name="T40" fmla="*/ 1926 w 2854"/>
                <a:gd name="T41" fmla="*/ 800 h 3317"/>
                <a:gd name="T42" fmla="*/ 1602 w 2854"/>
                <a:gd name="T43" fmla="*/ 702 h 3317"/>
                <a:gd name="T44" fmla="*/ 1792 w 2854"/>
                <a:gd name="T45" fmla="*/ 0 h 3317"/>
                <a:gd name="T46" fmla="*/ 1849 w 2854"/>
                <a:gd name="T47" fmla="*/ 38 h 3317"/>
                <a:gd name="T48" fmla="*/ 1864 w 2854"/>
                <a:gd name="T49" fmla="*/ 122 h 3317"/>
                <a:gd name="T50" fmla="*/ 1824 w 2854"/>
                <a:gd name="T51" fmla="*/ 187 h 3317"/>
                <a:gd name="T52" fmla="*/ 1668 w 2854"/>
                <a:gd name="T53" fmla="*/ 466 h 3317"/>
                <a:gd name="T54" fmla="*/ 2017 w 2854"/>
                <a:gd name="T55" fmla="*/ 574 h 3317"/>
                <a:gd name="T56" fmla="*/ 2322 w 2854"/>
                <a:gd name="T57" fmla="*/ 763 h 3317"/>
                <a:gd name="T58" fmla="*/ 2570 w 2854"/>
                <a:gd name="T59" fmla="*/ 1021 h 3317"/>
                <a:gd name="T60" fmla="*/ 2746 w 2854"/>
                <a:gd name="T61" fmla="*/ 1334 h 3317"/>
                <a:gd name="T62" fmla="*/ 2841 w 2854"/>
                <a:gd name="T63" fmla="*/ 1690 h 3317"/>
                <a:gd name="T64" fmla="*/ 2840 w 2854"/>
                <a:gd name="T65" fmla="*/ 2076 h 3317"/>
                <a:gd name="T66" fmla="*/ 2741 w 2854"/>
                <a:gd name="T67" fmla="*/ 2440 h 3317"/>
                <a:gd name="T68" fmla="*/ 2556 w 2854"/>
                <a:gd name="T69" fmla="*/ 2759 h 3317"/>
                <a:gd name="T70" fmla="*/ 2299 w 2854"/>
                <a:gd name="T71" fmla="*/ 3018 h 3317"/>
                <a:gd name="T72" fmla="*/ 1983 w 2854"/>
                <a:gd name="T73" fmla="*/ 3204 h 3317"/>
                <a:gd name="T74" fmla="*/ 1620 w 2854"/>
                <a:gd name="T75" fmla="*/ 3304 h 3317"/>
                <a:gd name="T76" fmla="*/ 1233 w 2854"/>
                <a:gd name="T77" fmla="*/ 3304 h 3317"/>
                <a:gd name="T78" fmla="*/ 871 w 2854"/>
                <a:gd name="T79" fmla="*/ 3204 h 3317"/>
                <a:gd name="T80" fmla="*/ 555 w 2854"/>
                <a:gd name="T81" fmla="*/ 3018 h 3317"/>
                <a:gd name="T82" fmla="*/ 298 w 2854"/>
                <a:gd name="T83" fmla="*/ 2759 h 3317"/>
                <a:gd name="T84" fmla="*/ 112 w 2854"/>
                <a:gd name="T85" fmla="*/ 2440 h 3317"/>
                <a:gd name="T86" fmla="*/ 14 w 2854"/>
                <a:gd name="T87" fmla="*/ 2076 h 3317"/>
                <a:gd name="T88" fmla="*/ 12 w 2854"/>
                <a:gd name="T89" fmla="*/ 1691 h 3317"/>
                <a:gd name="T90" fmla="*/ 107 w 2854"/>
                <a:gd name="T91" fmla="*/ 1336 h 3317"/>
                <a:gd name="T92" fmla="*/ 283 w 2854"/>
                <a:gd name="T93" fmla="*/ 1023 h 3317"/>
                <a:gd name="T94" fmla="*/ 533 w 2854"/>
                <a:gd name="T95" fmla="*/ 762 h 3317"/>
                <a:gd name="T96" fmla="*/ 842 w 2854"/>
                <a:gd name="T97" fmla="*/ 572 h 3317"/>
                <a:gd name="T98" fmla="*/ 1185 w 2854"/>
                <a:gd name="T99" fmla="*/ 466 h 3317"/>
                <a:gd name="T100" fmla="*/ 1029 w 2854"/>
                <a:gd name="T101" fmla="*/ 187 h 3317"/>
                <a:gd name="T102" fmla="*/ 990 w 2854"/>
                <a:gd name="T103" fmla="*/ 122 h 3317"/>
                <a:gd name="T104" fmla="*/ 1003 w 2854"/>
                <a:gd name="T105" fmla="*/ 38 h 3317"/>
                <a:gd name="T106" fmla="*/ 1062 w 2854"/>
                <a:gd name="T107" fmla="*/ 0 h 3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54" h="3317">
                  <a:moveTo>
                    <a:pt x="1427" y="689"/>
                  </a:moveTo>
                  <a:lnTo>
                    <a:pt x="1339" y="692"/>
                  </a:lnTo>
                  <a:lnTo>
                    <a:pt x="1254" y="702"/>
                  </a:lnTo>
                  <a:lnTo>
                    <a:pt x="1170" y="717"/>
                  </a:lnTo>
                  <a:lnTo>
                    <a:pt x="1089" y="738"/>
                  </a:lnTo>
                  <a:lnTo>
                    <a:pt x="1010" y="766"/>
                  </a:lnTo>
                  <a:lnTo>
                    <a:pt x="932" y="798"/>
                  </a:lnTo>
                  <a:lnTo>
                    <a:pt x="860" y="836"/>
                  </a:lnTo>
                  <a:lnTo>
                    <a:pt x="799" y="870"/>
                  </a:lnTo>
                  <a:lnTo>
                    <a:pt x="743" y="909"/>
                  </a:lnTo>
                  <a:lnTo>
                    <a:pt x="688" y="950"/>
                  </a:lnTo>
                  <a:lnTo>
                    <a:pt x="636" y="995"/>
                  </a:lnTo>
                  <a:lnTo>
                    <a:pt x="586" y="1042"/>
                  </a:lnTo>
                  <a:lnTo>
                    <a:pt x="531" y="1103"/>
                  </a:lnTo>
                  <a:lnTo>
                    <a:pt x="479" y="1168"/>
                  </a:lnTo>
                  <a:lnTo>
                    <a:pt x="432" y="1236"/>
                  </a:lnTo>
                  <a:lnTo>
                    <a:pt x="389" y="1307"/>
                  </a:lnTo>
                  <a:lnTo>
                    <a:pt x="352" y="1381"/>
                  </a:lnTo>
                  <a:lnTo>
                    <a:pt x="318" y="1459"/>
                  </a:lnTo>
                  <a:lnTo>
                    <a:pt x="291" y="1540"/>
                  </a:lnTo>
                  <a:lnTo>
                    <a:pt x="271" y="1621"/>
                  </a:lnTo>
                  <a:lnTo>
                    <a:pt x="255" y="1706"/>
                  </a:lnTo>
                  <a:lnTo>
                    <a:pt x="246" y="1793"/>
                  </a:lnTo>
                  <a:lnTo>
                    <a:pt x="242" y="1881"/>
                  </a:lnTo>
                  <a:lnTo>
                    <a:pt x="246" y="1970"/>
                  </a:lnTo>
                  <a:lnTo>
                    <a:pt x="255" y="2057"/>
                  </a:lnTo>
                  <a:lnTo>
                    <a:pt x="271" y="2143"/>
                  </a:lnTo>
                  <a:lnTo>
                    <a:pt x="292" y="2225"/>
                  </a:lnTo>
                  <a:lnTo>
                    <a:pt x="320" y="2306"/>
                  </a:lnTo>
                  <a:lnTo>
                    <a:pt x="353" y="2384"/>
                  </a:lnTo>
                  <a:lnTo>
                    <a:pt x="390" y="2458"/>
                  </a:lnTo>
                  <a:lnTo>
                    <a:pt x="433" y="2530"/>
                  </a:lnTo>
                  <a:lnTo>
                    <a:pt x="481" y="2598"/>
                  </a:lnTo>
                  <a:lnTo>
                    <a:pt x="533" y="2663"/>
                  </a:lnTo>
                  <a:lnTo>
                    <a:pt x="589" y="2724"/>
                  </a:lnTo>
                  <a:lnTo>
                    <a:pt x="650" y="2781"/>
                  </a:lnTo>
                  <a:lnTo>
                    <a:pt x="714" y="2833"/>
                  </a:lnTo>
                  <a:lnTo>
                    <a:pt x="783" y="2881"/>
                  </a:lnTo>
                  <a:lnTo>
                    <a:pt x="853" y="2924"/>
                  </a:lnTo>
                  <a:lnTo>
                    <a:pt x="928" y="2963"/>
                  </a:lnTo>
                  <a:lnTo>
                    <a:pt x="1005" y="2995"/>
                  </a:lnTo>
                  <a:lnTo>
                    <a:pt x="1085" y="3022"/>
                  </a:lnTo>
                  <a:lnTo>
                    <a:pt x="1168" y="3044"/>
                  </a:lnTo>
                  <a:lnTo>
                    <a:pt x="1252" y="3060"/>
                  </a:lnTo>
                  <a:lnTo>
                    <a:pt x="1338" y="3070"/>
                  </a:lnTo>
                  <a:lnTo>
                    <a:pt x="1427" y="3074"/>
                  </a:lnTo>
                  <a:lnTo>
                    <a:pt x="1515" y="3070"/>
                  </a:lnTo>
                  <a:lnTo>
                    <a:pt x="1602" y="3060"/>
                  </a:lnTo>
                  <a:lnTo>
                    <a:pt x="1686" y="3044"/>
                  </a:lnTo>
                  <a:lnTo>
                    <a:pt x="1768" y="3022"/>
                  </a:lnTo>
                  <a:lnTo>
                    <a:pt x="1848" y="2995"/>
                  </a:lnTo>
                  <a:lnTo>
                    <a:pt x="1926" y="2963"/>
                  </a:lnTo>
                  <a:lnTo>
                    <a:pt x="2000" y="2924"/>
                  </a:lnTo>
                  <a:lnTo>
                    <a:pt x="2071" y="2881"/>
                  </a:lnTo>
                  <a:lnTo>
                    <a:pt x="2140" y="2833"/>
                  </a:lnTo>
                  <a:lnTo>
                    <a:pt x="2203" y="2781"/>
                  </a:lnTo>
                  <a:lnTo>
                    <a:pt x="2265" y="2724"/>
                  </a:lnTo>
                  <a:lnTo>
                    <a:pt x="2321" y="2663"/>
                  </a:lnTo>
                  <a:lnTo>
                    <a:pt x="2373" y="2598"/>
                  </a:lnTo>
                  <a:lnTo>
                    <a:pt x="2421" y="2530"/>
                  </a:lnTo>
                  <a:lnTo>
                    <a:pt x="2463" y="2458"/>
                  </a:lnTo>
                  <a:lnTo>
                    <a:pt x="2501" y="2384"/>
                  </a:lnTo>
                  <a:lnTo>
                    <a:pt x="2534" y="2306"/>
                  </a:lnTo>
                  <a:lnTo>
                    <a:pt x="2561" y="2225"/>
                  </a:lnTo>
                  <a:lnTo>
                    <a:pt x="2583" y="2143"/>
                  </a:lnTo>
                  <a:lnTo>
                    <a:pt x="2599" y="2057"/>
                  </a:lnTo>
                  <a:lnTo>
                    <a:pt x="2608" y="1970"/>
                  </a:lnTo>
                  <a:lnTo>
                    <a:pt x="2611" y="1881"/>
                  </a:lnTo>
                  <a:lnTo>
                    <a:pt x="2608" y="1792"/>
                  </a:lnTo>
                  <a:lnTo>
                    <a:pt x="2599" y="1705"/>
                  </a:lnTo>
                  <a:lnTo>
                    <a:pt x="2583" y="1620"/>
                  </a:lnTo>
                  <a:lnTo>
                    <a:pt x="2561" y="1537"/>
                  </a:lnTo>
                  <a:lnTo>
                    <a:pt x="2534" y="1457"/>
                  </a:lnTo>
                  <a:lnTo>
                    <a:pt x="2501" y="1379"/>
                  </a:lnTo>
                  <a:lnTo>
                    <a:pt x="2463" y="1304"/>
                  </a:lnTo>
                  <a:lnTo>
                    <a:pt x="2421" y="1233"/>
                  </a:lnTo>
                  <a:lnTo>
                    <a:pt x="2373" y="1165"/>
                  </a:lnTo>
                  <a:lnTo>
                    <a:pt x="2321" y="1100"/>
                  </a:lnTo>
                  <a:lnTo>
                    <a:pt x="2265" y="1039"/>
                  </a:lnTo>
                  <a:lnTo>
                    <a:pt x="2203" y="981"/>
                  </a:lnTo>
                  <a:lnTo>
                    <a:pt x="2140" y="929"/>
                  </a:lnTo>
                  <a:lnTo>
                    <a:pt x="2071" y="881"/>
                  </a:lnTo>
                  <a:lnTo>
                    <a:pt x="2000" y="838"/>
                  </a:lnTo>
                  <a:lnTo>
                    <a:pt x="1926" y="800"/>
                  </a:lnTo>
                  <a:lnTo>
                    <a:pt x="1848" y="767"/>
                  </a:lnTo>
                  <a:lnTo>
                    <a:pt x="1768" y="739"/>
                  </a:lnTo>
                  <a:lnTo>
                    <a:pt x="1686" y="717"/>
                  </a:lnTo>
                  <a:lnTo>
                    <a:pt x="1602" y="702"/>
                  </a:lnTo>
                  <a:lnTo>
                    <a:pt x="1515" y="692"/>
                  </a:lnTo>
                  <a:lnTo>
                    <a:pt x="1427" y="689"/>
                  </a:lnTo>
                  <a:close/>
                  <a:moveTo>
                    <a:pt x="1062" y="0"/>
                  </a:moveTo>
                  <a:lnTo>
                    <a:pt x="1792" y="0"/>
                  </a:lnTo>
                  <a:lnTo>
                    <a:pt x="1809" y="3"/>
                  </a:lnTo>
                  <a:lnTo>
                    <a:pt x="1824" y="10"/>
                  </a:lnTo>
                  <a:lnTo>
                    <a:pt x="1838" y="22"/>
                  </a:lnTo>
                  <a:lnTo>
                    <a:pt x="1849" y="38"/>
                  </a:lnTo>
                  <a:lnTo>
                    <a:pt x="1859" y="56"/>
                  </a:lnTo>
                  <a:lnTo>
                    <a:pt x="1864" y="76"/>
                  </a:lnTo>
                  <a:lnTo>
                    <a:pt x="1866" y="98"/>
                  </a:lnTo>
                  <a:lnTo>
                    <a:pt x="1864" y="122"/>
                  </a:lnTo>
                  <a:lnTo>
                    <a:pt x="1859" y="142"/>
                  </a:lnTo>
                  <a:lnTo>
                    <a:pt x="1849" y="160"/>
                  </a:lnTo>
                  <a:lnTo>
                    <a:pt x="1838" y="176"/>
                  </a:lnTo>
                  <a:lnTo>
                    <a:pt x="1824" y="187"/>
                  </a:lnTo>
                  <a:lnTo>
                    <a:pt x="1809" y="195"/>
                  </a:lnTo>
                  <a:lnTo>
                    <a:pt x="1792" y="197"/>
                  </a:lnTo>
                  <a:lnTo>
                    <a:pt x="1668" y="197"/>
                  </a:lnTo>
                  <a:lnTo>
                    <a:pt x="1668" y="466"/>
                  </a:lnTo>
                  <a:lnTo>
                    <a:pt x="1759" y="485"/>
                  </a:lnTo>
                  <a:lnTo>
                    <a:pt x="1847" y="509"/>
                  </a:lnTo>
                  <a:lnTo>
                    <a:pt x="1934" y="539"/>
                  </a:lnTo>
                  <a:lnTo>
                    <a:pt x="2017" y="574"/>
                  </a:lnTo>
                  <a:lnTo>
                    <a:pt x="2098" y="615"/>
                  </a:lnTo>
                  <a:lnTo>
                    <a:pt x="2176" y="660"/>
                  </a:lnTo>
                  <a:lnTo>
                    <a:pt x="2251" y="709"/>
                  </a:lnTo>
                  <a:lnTo>
                    <a:pt x="2322" y="763"/>
                  </a:lnTo>
                  <a:lnTo>
                    <a:pt x="2390" y="822"/>
                  </a:lnTo>
                  <a:lnTo>
                    <a:pt x="2453" y="884"/>
                  </a:lnTo>
                  <a:lnTo>
                    <a:pt x="2513" y="951"/>
                  </a:lnTo>
                  <a:lnTo>
                    <a:pt x="2570" y="1021"/>
                  </a:lnTo>
                  <a:lnTo>
                    <a:pt x="2621" y="1094"/>
                  </a:lnTo>
                  <a:lnTo>
                    <a:pt x="2667" y="1172"/>
                  </a:lnTo>
                  <a:lnTo>
                    <a:pt x="2709" y="1252"/>
                  </a:lnTo>
                  <a:lnTo>
                    <a:pt x="2746" y="1334"/>
                  </a:lnTo>
                  <a:lnTo>
                    <a:pt x="2779" y="1420"/>
                  </a:lnTo>
                  <a:lnTo>
                    <a:pt x="2805" y="1508"/>
                  </a:lnTo>
                  <a:lnTo>
                    <a:pt x="2826" y="1598"/>
                  </a:lnTo>
                  <a:lnTo>
                    <a:pt x="2841" y="1690"/>
                  </a:lnTo>
                  <a:lnTo>
                    <a:pt x="2851" y="1786"/>
                  </a:lnTo>
                  <a:lnTo>
                    <a:pt x="2854" y="1881"/>
                  </a:lnTo>
                  <a:lnTo>
                    <a:pt x="2851" y="1979"/>
                  </a:lnTo>
                  <a:lnTo>
                    <a:pt x="2840" y="2076"/>
                  </a:lnTo>
                  <a:lnTo>
                    <a:pt x="2825" y="2171"/>
                  </a:lnTo>
                  <a:lnTo>
                    <a:pt x="2803" y="2263"/>
                  </a:lnTo>
                  <a:lnTo>
                    <a:pt x="2775" y="2353"/>
                  </a:lnTo>
                  <a:lnTo>
                    <a:pt x="2741" y="2440"/>
                  </a:lnTo>
                  <a:lnTo>
                    <a:pt x="2703" y="2525"/>
                  </a:lnTo>
                  <a:lnTo>
                    <a:pt x="2659" y="2606"/>
                  </a:lnTo>
                  <a:lnTo>
                    <a:pt x="2610" y="2684"/>
                  </a:lnTo>
                  <a:lnTo>
                    <a:pt x="2556" y="2759"/>
                  </a:lnTo>
                  <a:lnTo>
                    <a:pt x="2498" y="2830"/>
                  </a:lnTo>
                  <a:lnTo>
                    <a:pt x="2435" y="2897"/>
                  </a:lnTo>
                  <a:lnTo>
                    <a:pt x="2369" y="2960"/>
                  </a:lnTo>
                  <a:lnTo>
                    <a:pt x="2299" y="3018"/>
                  </a:lnTo>
                  <a:lnTo>
                    <a:pt x="2224" y="3072"/>
                  </a:lnTo>
                  <a:lnTo>
                    <a:pt x="2147" y="3121"/>
                  </a:lnTo>
                  <a:lnTo>
                    <a:pt x="2066" y="3165"/>
                  </a:lnTo>
                  <a:lnTo>
                    <a:pt x="1983" y="3204"/>
                  </a:lnTo>
                  <a:lnTo>
                    <a:pt x="1895" y="3238"/>
                  </a:lnTo>
                  <a:lnTo>
                    <a:pt x="1806" y="3265"/>
                  </a:lnTo>
                  <a:lnTo>
                    <a:pt x="1714" y="3287"/>
                  </a:lnTo>
                  <a:lnTo>
                    <a:pt x="1620" y="3304"/>
                  </a:lnTo>
                  <a:lnTo>
                    <a:pt x="1525" y="3314"/>
                  </a:lnTo>
                  <a:lnTo>
                    <a:pt x="1427" y="3317"/>
                  </a:lnTo>
                  <a:lnTo>
                    <a:pt x="1329" y="3314"/>
                  </a:lnTo>
                  <a:lnTo>
                    <a:pt x="1233" y="3304"/>
                  </a:lnTo>
                  <a:lnTo>
                    <a:pt x="1140" y="3287"/>
                  </a:lnTo>
                  <a:lnTo>
                    <a:pt x="1048" y="3265"/>
                  </a:lnTo>
                  <a:lnTo>
                    <a:pt x="959" y="3238"/>
                  </a:lnTo>
                  <a:lnTo>
                    <a:pt x="871" y="3204"/>
                  </a:lnTo>
                  <a:lnTo>
                    <a:pt x="788" y="3165"/>
                  </a:lnTo>
                  <a:lnTo>
                    <a:pt x="707" y="3121"/>
                  </a:lnTo>
                  <a:lnTo>
                    <a:pt x="629" y="3072"/>
                  </a:lnTo>
                  <a:lnTo>
                    <a:pt x="555" y="3018"/>
                  </a:lnTo>
                  <a:lnTo>
                    <a:pt x="485" y="2960"/>
                  </a:lnTo>
                  <a:lnTo>
                    <a:pt x="418" y="2897"/>
                  </a:lnTo>
                  <a:lnTo>
                    <a:pt x="356" y="2830"/>
                  </a:lnTo>
                  <a:lnTo>
                    <a:pt x="298" y="2759"/>
                  </a:lnTo>
                  <a:lnTo>
                    <a:pt x="244" y="2684"/>
                  </a:lnTo>
                  <a:lnTo>
                    <a:pt x="195" y="2606"/>
                  </a:lnTo>
                  <a:lnTo>
                    <a:pt x="151" y="2525"/>
                  </a:lnTo>
                  <a:lnTo>
                    <a:pt x="112" y="2440"/>
                  </a:lnTo>
                  <a:lnTo>
                    <a:pt x="79" y="2353"/>
                  </a:lnTo>
                  <a:lnTo>
                    <a:pt x="51" y="2263"/>
                  </a:lnTo>
                  <a:lnTo>
                    <a:pt x="29" y="2171"/>
                  </a:lnTo>
                  <a:lnTo>
                    <a:pt x="14" y="2076"/>
                  </a:lnTo>
                  <a:lnTo>
                    <a:pt x="3" y="1979"/>
                  </a:lnTo>
                  <a:lnTo>
                    <a:pt x="0" y="1881"/>
                  </a:lnTo>
                  <a:lnTo>
                    <a:pt x="3" y="1786"/>
                  </a:lnTo>
                  <a:lnTo>
                    <a:pt x="12" y="1691"/>
                  </a:lnTo>
                  <a:lnTo>
                    <a:pt x="28" y="1599"/>
                  </a:lnTo>
                  <a:lnTo>
                    <a:pt x="49" y="1509"/>
                  </a:lnTo>
                  <a:lnTo>
                    <a:pt x="75" y="1421"/>
                  </a:lnTo>
                  <a:lnTo>
                    <a:pt x="107" y="1336"/>
                  </a:lnTo>
                  <a:lnTo>
                    <a:pt x="144" y="1254"/>
                  </a:lnTo>
                  <a:lnTo>
                    <a:pt x="185" y="1173"/>
                  </a:lnTo>
                  <a:lnTo>
                    <a:pt x="232" y="1097"/>
                  </a:lnTo>
                  <a:lnTo>
                    <a:pt x="283" y="1023"/>
                  </a:lnTo>
                  <a:lnTo>
                    <a:pt x="338" y="953"/>
                  </a:lnTo>
                  <a:lnTo>
                    <a:pt x="400" y="885"/>
                  </a:lnTo>
                  <a:lnTo>
                    <a:pt x="464" y="822"/>
                  </a:lnTo>
                  <a:lnTo>
                    <a:pt x="533" y="762"/>
                  </a:lnTo>
                  <a:lnTo>
                    <a:pt x="606" y="708"/>
                  </a:lnTo>
                  <a:lnTo>
                    <a:pt x="681" y="658"/>
                  </a:lnTo>
                  <a:lnTo>
                    <a:pt x="760" y="612"/>
                  </a:lnTo>
                  <a:lnTo>
                    <a:pt x="842" y="572"/>
                  </a:lnTo>
                  <a:lnTo>
                    <a:pt x="924" y="537"/>
                  </a:lnTo>
                  <a:lnTo>
                    <a:pt x="1010" y="508"/>
                  </a:lnTo>
                  <a:lnTo>
                    <a:pt x="1096" y="485"/>
                  </a:lnTo>
                  <a:lnTo>
                    <a:pt x="1185" y="466"/>
                  </a:lnTo>
                  <a:lnTo>
                    <a:pt x="1185" y="197"/>
                  </a:lnTo>
                  <a:lnTo>
                    <a:pt x="1062" y="197"/>
                  </a:lnTo>
                  <a:lnTo>
                    <a:pt x="1045" y="195"/>
                  </a:lnTo>
                  <a:lnTo>
                    <a:pt x="1029" y="187"/>
                  </a:lnTo>
                  <a:lnTo>
                    <a:pt x="1016" y="176"/>
                  </a:lnTo>
                  <a:lnTo>
                    <a:pt x="1003" y="160"/>
                  </a:lnTo>
                  <a:lnTo>
                    <a:pt x="995" y="142"/>
                  </a:lnTo>
                  <a:lnTo>
                    <a:pt x="990" y="122"/>
                  </a:lnTo>
                  <a:lnTo>
                    <a:pt x="988" y="98"/>
                  </a:lnTo>
                  <a:lnTo>
                    <a:pt x="990" y="76"/>
                  </a:lnTo>
                  <a:lnTo>
                    <a:pt x="995" y="56"/>
                  </a:lnTo>
                  <a:lnTo>
                    <a:pt x="1003" y="38"/>
                  </a:lnTo>
                  <a:lnTo>
                    <a:pt x="1016" y="22"/>
                  </a:lnTo>
                  <a:lnTo>
                    <a:pt x="1029" y="10"/>
                  </a:lnTo>
                  <a:lnTo>
                    <a:pt x="1045" y="3"/>
                  </a:lnTo>
                  <a:lnTo>
                    <a:pt x="10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800">
                <a:latin typeface="Alsina Ultrajada" panose="020B0603050302020204" pitchFamily="34" charset="0"/>
              </a:endParaRPr>
            </a:p>
          </p:txBody>
        </p:sp>
        <p:sp>
          <p:nvSpPr>
            <p:cNvPr id="18" name="Freeform 26"/>
            <p:cNvSpPr>
              <a:spLocks noEditPoints="1"/>
            </p:cNvSpPr>
            <p:nvPr/>
          </p:nvSpPr>
          <p:spPr bwMode="auto">
            <a:xfrm>
              <a:off x="-185" y="674"/>
              <a:ext cx="225" cy="227"/>
            </a:xfrm>
            <a:custGeom>
              <a:avLst/>
              <a:gdLst>
                <a:gd name="T0" fmla="*/ 946 w 2028"/>
                <a:gd name="T1" fmla="*/ 211 h 2039"/>
                <a:gd name="T2" fmla="*/ 816 w 2028"/>
                <a:gd name="T3" fmla="*/ 233 h 2039"/>
                <a:gd name="T4" fmla="*/ 695 w 2028"/>
                <a:gd name="T5" fmla="*/ 277 h 2039"/>
                <a:gd name="T6" fmla="*/ 585 w 2028"/>
                <a:gd name="T7" fmla="*/ 340 h 2039"/>
                <a:gd name="T8" fmla="*/ 487 w 2028"/>
                <a:gd name="T9" fmla="*/ 420 h 2039"/>
                <a:gd name="T10" fmla="*/ 402 w 2028"/>
                <a:gd name="T11" fmla="*/ 513 h 2039"/>
                <a:gd name="T12" fmla="*/ 332 w 2028"/>
                <a:gd name="T13" fmla="*/ 620 h 2039"/>
                <a:gd name="T14" fmla="*/ 278 w 2028"/>
                <a:gd name="T15" fmla="*/ 737 h 2039"/>
                <a:gd name="T16" fmla="*/ 242 w 2028"/>
                <a:gd name="T17" fmla="*/ 862 h 2039"/>
                <a:gd name="T18" fmla="*/ 224 w 2028"/>
                <a:gd name="T19" fmla="*/ 994 h 2039"/>
                <a:gd name="T20" fmla="*/ 227 w 2028"/>
                <a:gd name="T21" fmla="*/ 1129 h 2039"/>
                <a:gd name="T22" fmla="*/ 251 w 2028"/>
                <a:gd name="T23" fmla="*/ 1267 h 2039"/>
                <a:gd name="T24" fmla="*/ 1014 w 2028"/>
                <a:gd name="T25" fmla="*/ 208 h 2039"/>
                <a:gd name="T26" fmla="*/ 1079 w 2028"/>
                <a:gd name="T27" fmla="*/ 2 h 2039"/>
                <a:gd name="T28" fmla="*/ 1237 w 2028"/>
                <a:gd name="T29" fmla="*/ 24 h 2039"/>
                <a:gd name="T30" fmla="*/ 1385 w 2028"/>
                <a:gd name="T31" fmla="*/ 70 h 2039"/>
                <a:gd name="T32" fmla="*/ 1497 w 2028"/>
                <a:gd name="T33" fmla="*/ 122 h 2039"/>
                <a:gd name="T34" fmla="*/ 1580 w 2028"/>
                <a:gd name="T35" fmla="*/ 174 h 2039"/>
                <a:gd name="T36" fmla="*/ 1683 w 2028"/>
                <a:gd name="T37" fmla="*/ 253 h 2039"/>
                <a:gd name="T38" fmla="*/ 1779 w 2028"/>
                <a:gd name="T39" fmla="*/ 351 h 2039"/>
                <a:gd name="T40" fmla="*/ 1864 w 2028"/>
                <a:gd name="T41" fmla="*/ 464 h 2039"/>
                <a:gd name="T42" fmla="*/ 1933 w 2028"/>
                <a:gd name="T43" fmla="*/ 590 h 2039"/>
                <a:gd name="T44" fmla="*/ 1984 w 2028"/>
                <a:gd name="T45" fmla="*/ 725 h 2039"/>
                <a:gd name="T46" fmla="*/ 2016 w 2028"/>
                <a:gd name="T47" fmla="*/ 868 h 2039"/>
                <a:gd name="T48" fmla="*/ 2028 w 2028"/>
                <a:gd name="T49" fmla="*/ 1019 h 2039"/>
                <a:gd name="T50" fmla="*/ 2016 w 2028"/>
                <a:gd name="T51" fmla="*/ 1170 h 2039"/>
                <a:gd name="T52" fmla="*/ 1984 w 2028"/>
                <a:gd name="T53" fmla="*/ 1313 h 2039"/>
                <a:gd name="T54" fmla="*/ 1933 w 2028"/>
                <a:gd name="T55" fmla="*/ 1449 h 2039"/>
                <a:gd name="T56" fmla="*/ 1864 w 2028"/>
                <a:gd name="T57" fmla="*/ 1574 h 2039"/>
                <a:gd name="T58" fmla="*/ 1779 w 2028"/>
                <a:gd name="T59" fmla="*/ 1688 h 2039"/>
                <a:gd name="T60" fmla="*/ 1683 w 2028"/>
                <a:gd name="T61" fmla="*/ 1784 h 2039"/>
                <a:gd name="T62" fmla="*/ 1580 w 2028"/>
                <a:gd name="T63" fmla="*/ 1865 h 2039"/>
                <a:gd name="T64" fmla="*/ 1497 w 2028"/>
                <a:gd name="T65" fmla="*/ 1915 h 2039"/>
                <a:gd name="T66" fmla="*/ 1385 w 2028"/>
                <a:gd name="T67" fmla="*/ 1968 h 2039"/>
                <a:gd name="T68" fmla="*/ 1237 w 2028"/>
                <a:gd name="T69" fmla="*/ 2014 h 2039"/>
                <a:gd name="T70" fmla="*/ 1079 w 2028"/>
                <a:gd name="T71" fmla="*/ 2037 h 2039"/>
                <a:gd name="T72" fmla="*/ 940 w 2028"/>
                <a:gd name="T73" fmla="*/ 2036 h 2039"/>
                <a:gd name="T74" fmla="*/ 795 w 2028"/>
                <a:gd name="T75" fmla="*/ 2015 h 2039"/>
                <a:gd name="T76" fmla="*/ 659 w 2028"/>
                <a:gd name="T77" fmla="*/ 1974 h 2039"/>
                <a:gd name="T78" fmla="*/ 531 w 2028"/>
                <a:gd name="T79" fmla="*/ 1915 h 2039"/>
                <a:gd name="T80" fmla="*/ 448 w 2028"/>
                <a:gd name="T81" fmla="*/ 1865 h 2039"/>
                <a:gd name="T82" fmla="*/ 345 w 2028"/>
                <a:gd name="T83" fmla="*/ 1784 h 2039"/>
                <a:gd name="T84" fmla="*/ 249 w 2028"/>
                <a:gd name="T85" fmla="*/ 1688 h 2039"/>
                <a:gd name="T86" fmla="*/ 164 w 2028"/>
                <a:gd name="T87" fmla="*/ 1574 h 2039"/>
                <a:gd name="T88" fmla="*/ 95 w 2028"/>
                <a:gd name="T89" fmla="*/ 1449 h 2039"/>
                <a:gd name="T90" fmla="*/ 44 w 2028"/>
                <a:gd name="T91" fmla="*/ 1313 h 2039"/>
                <a:gd name="T92" fmla="*/ 12 w 2028"/>
                <a:gd name="T93" fmla="*/ 1170 h 2039"/>
                <a:gd name="T94" fmla="*/ 0 w 2028"/>
                <a:gd name="T95" fmla="*/ 1019 h 2039"/>
                <a:gd name="T96" fmla="*/ 12 w 2028"/>
                <a:gd name="T97" fmla="*/ 868 h 2039"/>
                <a:gd name="T98" fmla="*/ 44 w 2028"/>
                <a:gd name="T99" fmla="*/ 725 h 2039"/>
                <a:gd name="T100" fmla="*/ 95 w 2028"/>
                <a:gd name="T101" fmla="*/ 590 h 2039"/>
                <a:gd name="T102" fmla="*/ 164 w 2028"/>
                <a:gd name="T103" fmla="*/ 464 h 2039"/>
                <a:gd name="T104" fmla="*/ 249 w 2028"/>
                <a:gd name="T105" fmla="*/ 351 h 2039"/>
                <a:gd name="T106" fmla="*/ 345 w 2028"/>
                <a:gd name="T107" fmla="*/ 253 h 2039"/>
                <a:gd name="T108" fmla="*/ 448 w 2028"/>
                <a:gd name="T109" fmla="*/ 174 h 2039"/>
                <a:gd name="T110" fmla="*/ 531 w 2028"/>
                <a:gd name="T111" fmla="*/ 122 h 2039"/>
                <a:gd name="T112" fmla="*/ 659 w 2028"/>
                <a:gd name="T113" fmla="*/ 64 h 2039"/>
                <a:gd name="T114" fmla="*/ 795 w 2028"/>
                <a:gd name="T115" fmla="*/ 23 h 2039"/>
                <a:gd name="T116" fmla="*/ 940 w 2028"/>
                <a:gd name="T117" fmla="*/ 2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28" h="2039">
                  <a:moveTo>
                    <a:pt x="1014" y="208"/>
                  </a:moveTo>
                  <a:lnTo>
                    <a:pt x="946" y="211"/>
                  </a:lnTo>
                  <a:lnTo>
                    <a:pt x="880" y="220"/>
                  </a:lnTo>
                  <a:lnTo>
                    <a:pt x="816" y="233"/>
                  </a:lnTo>
                  <a:lnTo>
                    <a:pt x="755" y="253"/>
                  </a:lnTo>
                  <a:lnTo>
                    <a:pt x="695" y="277"/>
                  </a:lnTo>
                  <a:lnTo>
                    <a:pt x="639" y="307"/>
                  </a:lnTo>
                  <a:lnTo>
                    <a:pt x="585" y="340"/>
                  </a:lnTo>
                  <a:lnTo>
                    <a:pt x="534" y="378"/>
                  </a:lnTo>
                  <a:lnTo>
                    <a:pt x="487" y="420"/>
                  </a:lnTo>
                  <a:lnTo>
                    <a:pt x="442" y="465"/>
                  </a:lnTo>
                  <a:lnTo>
                    <a:pt x="402" y="513"/>
                  </a:lnTo>
                  <a:lnTo>
                    <a:pt x="365" y="565"/>
                  </a:lnTo>
                  <a:lnTo>
                    <a:pt x="332" y="620"/>
                  </a:lnTo>
                  <a:lnTo>
                    <a:pt x="303" y="678"/>
                  </a:lnTo>
                  <a:lnTo>
                    <a:pt x="278" y="737"/>
                  </a:lnTo>
                  <a:lnTo>
                    <a:pt x="258" y="798"/>
                  </a:lnTo>
                  <a:lnTo>
                    <a:pt x="242" y="862"/>
                  </a:lnTo>
                  <a:lnTo>
                    <a:pt x="231" y="927"/>
                  </a:lnTo>
                  <a:lnTo>
                    <a:pt x="224" y="994"/>
                  </a:lnTo>
                  <a:lnTo>
                    <a:pt x="223" y="1061"/>
                  </a:lnTo>
                  <a:lnTo>
                    <a:pt x="227" y="1129"/>
                  </a:lnTo>
                  <a:lnTo>
                    <a:pt x="236" y="1198"/>
                  </a:lnTo>
                  <a:lnTo>
                    <a:pt x="251" y="1267"/>
                  </a:lnTo>
                  <a:lnTo>
                    <a:pt x="1014" y="972"/>
                  </a:lnTo>
                  <a:lnTo>
                    <a:pt x="1014" y="208"/>
                  </a:lnTo>
                  <a:close/>
                  <a:moveTo>
                    <a:pt x="1014" y="0"/>
                  </a:moveTo>
                  <a:lnTo>
                    <a:pt x="1079" y="2"/>
                  </a:lnTo>
                  <a:lnTo>
                    <a:pt x="1158" y="10"/>
                  </a:lnTo>
                  <a:lnTo>
                    <a:pt x="1237" y="24"/>
                  </a:lnTo>
                  <a:lnTo>
                    <a:pt x="1313" y="45"/>
                  </a:lnTo>
                  <a:lnTo>
                    <a:pt x="1385" y="70"/>
                  </a:lnTo>
                  <a:lnTo>
                    <a:pt x="1442" y="95"/>
                  </a:lnTo>
                  <a:lnTo>
                    <a:pt x="1497" y="122"/>
                  </a:lnTo>
                  <a:lnTo>
                    <a:pt x="1539" y="148"/>
                  </a:lnTo>
                  <a:lnTo>
                    <a:pt x="1580" y="174"/>
                  </a:lnTo>
                  <a:lnTo>
                    <a:pt x="1633" y="213"/>
                  </a:lnTo>
                  <a:lnTo>
                    <a:pt x="1683" y="253"/>
                  </a:lnTo>
                  <a:lnTo>
                    <a:pt x="1730" y="298"/>
                  </a:lnTo>
                  <a:lnTo>
                    <a:pt x="1779" y="351"/>
                  </a:lnTo>
                  <a:lnTo>
                    <a:pt x="1822" y="405"/>
                  </a:lnTo>
                  <a:lnTo>
                    <a:pt x="1864" y="464"/>
                  </a:lnTo>
                  <a:lnTo>
                    <a:pt x="1901" y="526"/>
                  </a:lnTo>
                  <a:lnTo>
                    <a:pt x="1933" y="590"/>
                  </a:lnTo>
                  <a:lnTo>
                    <a:pt x="1961" y="656"/>
                  </a:lnTo>
                  <a:lnTo>
                    <a:pt x="1984" y="725"/>
                  </a:lnTo>
                  <a:lnTo>
                    <a:pt x="2003" y="796"/>
                  </a:lnTo>
                  <a:lnTo>
                    <a:pt x="2016" y="868"/>
                  </a:lnTo>
                  <a:lnTo>
                    <a:pt x="2024" y="944"/>
                  </a:lnTo>
                  <a:lnTo>
                    <a:pt x="2028" y="1019"/>
                  </a:lnTo>
                  <a:lnTo>
                    <a:pt x="2024" y="1095"/>
                  </a:lnTo>
                  <a:lnTo>
                    <a:pt x="2016" y="1170"/>
                  </a:lnTo>
                  <a:lnTo>
                    <a:pt x="2003" y="1243"/>
                  </a:lnTo>
                  <a:lnTo>
                    <a:pt x="1984" y="1313"/>
                  </a:lnTo>
                  <a:lnTo>
                    <a:pt x="1961" y="1382"/>
                  </a:lnTo>
                  <a:lnTo>
                    <a:pt x="1933" y="1449"/>
                  </a:lnTo>
                  <a:lnTo>
                    <a:pt x="1901" y="1513"/>
                  </a:lnTo>
                  <a:lnTo>
                    <a:pt x="1864" y="1574"/>
                  </a:lnTo>
                  <a:lnTo>
                    <a:pt x="1822" y="1633"/>
                  </a:lnTo>
                  <a:lnTo>
                    <a:pt x="1779" y="1688"/>
                  </a:lnTo>
                  <a:lnTo>
                    <a:pt x="1730" y="1740"/>
                  </a:lnTo>
                  <a:lnTo>
                    <a:pt x="1683" y="1784"/>
                  </a:lnTo>
                  <a:lnTo>
                    <a:pt x="1633" y="1826"/>
                  </a:lnTo>
                  <a:lnTo>
                    <a:pt x="1580" y="1865"/>
                  </a:lnTo>
                  <a:lnTo>
                    <a:pt x="1539" y="1891"/>
                  </a:lnTo>
                  <a:lnTo>
                    <a:pt x="1497" y="1915"/>
                  </a:lnTo>
                  <a:lnTo>
                    <a:pt x="1442" y="1944"/>
                  </a:lnTo>
                  <a:lnTo>
                    <a:pt x="1385" y="1968"/>
                  </a:lnTo>
                  <a:lnTo>
                    <a:pt x="1313" y="1994"/>
                  </a:lnTo>
                  <a:lnTo>
                    <a:pt x="1237" y="2014"/>
                  </a:lnTo>
                  <a:lnTo>
                    <a:pt x="1158" y="2028"/>
                  </a:lnTo>
                  <a:lnTo>
                    <a:pt x="1079" y="2037"/>
                  </a:lnTo>
                  <a:lnTo>
                    <a:pt x="1014" y="2039"/>
                  </a:lnTo>
                  <a:lnTo>
                    <a:pt x="940" y="2036"/>
                  </a:lnTo>
                  <a:lnTo>
                    <a:pt x="867" y="2028"/>
                  </a:lnTo>
                  <a:lnTo>
                    <a:pt x="795" y="2015"/>
                  </a:lnTo>
                  <a:lnTo>
                    <a:pt x="727" y="1997"/>
                  </a:lnTo>
                  <a:lnTo>
                    <a:pt x="659" y="1974"/>
                  </a:lnTo>
                  <a:lnTo>
                    <a:pt x="593" y="1947"/>
                  </a:lnTo>
                  <a:lnTo>
                    <a:pt x="531" y="1915"/>
                  </a:lnTo>
                  <a:lnTo>
                    <a:pt x="488" y="1891"/>
                  </a:lnTo>
                  <a:lnTo>
                    <a:pt x="448" y="1865"/>
                  </a:lnTo>
                  <a:lnTo>
                    <a:pt x="395" y="1826"/>
                  </a:lnTo>
                  <a:lnTo>
                    <a:pt x="345" y="1784"/>
                  </a:lnTo>
                  <a:lnTo>
                    <a:pt x="298" y="1740"/>
                  </a:lnTo>
                  <a:lnTo>
                    <a:pt x="249" y="1688"/>
                  </a:lnTo>
                  <a:lnTo>
                    <a:pt x="204" y="1633"/>
                  </a:lnTo>
                  <a:lnTo>
                    <a:pt x="164" y="1574"/>
                  </a:lnTo>
                  <a:lnTo>
                    <a:pt x="127" y="1513"/>
                  </a:lnTo>
                  <a:lnTo>
                    <a:pt x="95" y="1449"/>
                  </a:lnTo>
                  <a:lnTo>
                    <a:pt x="67" y="1382"/>
                  </a:lnTo>
                  <a:lnTo>
                    <a:pt x="44" y="1313"/>
                  </a:lnTo>
                  <a:lnTo>
                    <a:pt x="25" y="1243"/>
                  </a:lnTo>
                  <a:lnTo>
                    <a:pt x="12" y="1170"/>
                  </a:lnTo>
                  <a:lnTo>
                    <a:pt x="3" y="1095"/>
                  </a:lnTo>
                  <a:lnTo>
                    <a:pt x="0" y="1019"/>
                  </a:lnTo>
                  <a:lnTo>
                    <a:pt x="3" y="944"/>
                  </a:lnTo>
                  <a:lnTo>
                    <a:pt x="12" y="868"/>
                  </a:lnTo>
                  <a:lnTo>
                    <a:pt x="25" y="796"/>
                  </a:lnTo>
                  <a:lnTo>
                    <a:pt x="44" y="725"/>
                  </a:lnTo>
                  <a:lnTo>
                    <a:pt x="67" y="656"/>
                  </a:lnTo>
                  <a:lnTo>
                    <a:pt x="95" y="590"/>
                  </a:lnTo>
                  <a:lnTo>
                    <a:pt x="127" y="526"/>
                  </a:lnTo>
                  <a:lnTo>
                    <a:pt x="164" y="464"/>
                  </a:lnTo>
                  <a:lnTo>
                    <a:pt x="204" y="405"/>
                  </a:lnTo>
                  <a:lnTo>
                    <a:pt x="249" y="351"/>
                  </a:lnTo>
                  <a:lnTo>
                    <a:pt x="298" y="298"/>
                  </a:lnTo>
                  <a:lnTo>
                    <a:pt x="345" y="253"/>
                  </a:lnTo>
                  <a:lnTo>
                    <a:pt x="395" y="213"/>
                  </a:lnTo>
                  <a:lnTo>
                    <a:pt x="448" y="174"/>
                  </a:lnTo>
                  <a:lnTo>
                    <a:pt x="488" y="148"/>
                  </a:lnTo>
                  <a:lnTo>
                    <a:pt x="531" y="122"/>
                  </a:lnTo>
                  <a:lnTo>
                    <a:pt x="593" y="91"/>
                  </a:lnTo>
                  <a:lnTo>
                    <a:pt x="659" y="64"/>
                  </a:lnTo>
                  <a:lnTo>
                    <a:pt x="727" y="42"/>
                  </a:lnTo>
                  <a:lnTo>
                    <a:pt x="795" y="23"/>
                  </a:lnTo>
                  <a:lnTo>
                    <a:pt x="867" y="10"/>
                  </a:lnTo>
                  <a:lnTo>
                    <a:pt x="940" y="2"/>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800">
                <a:latin typeface="Alsina Ultrajada" panose="020B0603050302020204" pitchFamily="34" charset="0"/>
              </a:endParaRPr>
            </a:p>
          </p:txBody>
        </p:sp>
      </p:grpSp>
      <p:sp>
        <p:nvSpPr>
          <p:cNvPr id="19" name="TextBox 18">
            <a:extLst>
              <a:ext uri="{FF2B5EF4-FFF2-40B4-BE49-F238E27FC236}">
                <a16:creationId xmlns:a16="http://schemas.microsoft.com/office/drawing/2014/main" xmlns="" id="{8001CE96-B10E-7E44-9117-563B147DFC03}"/>
              </a:ext>
            </a:extLst>
          </p:cNvPr>
          <p:cNvSpPr txBox="1"/>
          <p:nvPr/>
        </p:nvSpPr>
        <p:spPr>
          <a:xfrm>
            <a:off x="6701443" y="3808294"/>
            <a:ext cx="3322469" cy="307777"/>
          </a:xfrm>
          <a:prstGeom prst="rect">
            <a:avLst/>
          </a:prstGeom>
          <a:noFill/>
        </p:spPr>
        <p:txBody>
          <a:bodyPr wrap="square" rtlCol="0">
            <a:spAutoFit/>
          </a:bodyPr>
          <a:lstStyle/>
          <a:p>
            <a:r>
              <a:rPr lang="en-US" dirty="0" smtClean="0"/>
              <a:t>. </a:t>
            </a:r>
            <a:endParaRPr lang="en-US" dirty="0"/>
          </a:p>
        </p:txBody>
      </p:sp>
      <p:pic>
        <p:nvPicPr>
          <p:cNvPr id="20" name="Picture 19">
            <a:extLst>
              <a:ext uri="{FF2B5EF4-FFF2-40B4-BE49-F238E27FC236}">
                <a16:creationId xmlns:a16="http://schemas.microsoft.com/office/drawing/2014/main" xmlns="" id="{44BA3706-3CEE-4B48-8E16-9F016B748F04}"/>
              </a:ext>
            </a:extLst>
          </p:cNvPr>
          <p:cNvPicPr>
            <a:picLocks noChangeAspect="1"/>
          </p:cNvPicPr>
          <p:nvPr/>
        </p:nvPicPr>
        <p:blipFill rotWithShape="1">
          <a:blip r:embed="rId3" cstate="print">
            <a:extLst>
              <a:ext uri="{BEBA8EAE-BF5A-486C-A8C5-ECC9F3942E4B}">
                <a14:imgProps xmlns:a14="http://schemas.microsoft.com/office/drawing/2010/main" xmlns="">
                  <a14:imgLayer r:embed="rId4">
                    <a14:imgEffect>
                      <a14:backgroundRemoval t="10000" b="90000" l="10000" r="90000"/>
                    </a14:imgEffect>
                  </a14:imgLayer>
                </a14:imgProps>
              </a:ext>
            </a:extLst>
          </a:blip>
          <a:srcRect l="15136" t="21596" r="7305" b="8635"/>
          <a:stretch/>
        </p:blipFill>
        <p:spPr>
          <a:xfrm>
            <a:off x="332677" y="3159061"/>
            <a:ext cx="1719043" cy="1932969"/>
          </a:xfrm>
          <a:prstGeom prst="rect">
            <a:avLst/>
          </a:prstGeom>
        </p:spPr>
      </p:pic>
      <p:cxnSp>
        <p:nvCxnSpPr>
          <p:cNvPr id="21" name="Straight Arrow Connector 20">
            <a:extLst>
              <a:ext uri="{FF2B5EF4-FFF2-40B4-BE49-F238E27FC236}">
                <a16:creationId xmlns:a16="http://schemas.microsoft.com/office/drawing/2014/main" xmlns="" id="{6F7245DB-C844-204C-B559-52609FD21DD7}"/>
              </a:ext>
            </a:extLst>
          </p:cNvPr>
          <p:cNvCxnSpPr/>
          <p:nvPr/>
        </p:nvCxnSpPr>
        <p:spPr>
          <a:xfrm flipH="1" flipV="1">
            <a:off x="260669" y="3087053"/>
            <a:ext cx="432048" cy="6875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D487F4C6-EC8D-374D-AE17-F4E9A1044E09}"/>
              </a:ext>
            </a:extLst>
          </p:cNvPr>
          <p:cNvCxnSpPr/>
          <p:nvPr/>
        </p:nvCxnSpPr>
        <p:spPr>
          <a:xfrm flipH="1" flipV="1">
            <a:off x="6070665" y="1210444"/>
            <a:ext cx="221901" cy="252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222A3187-877E-664A-A561-2A4D08090333}"/>
              </a:ext>
            </a:extLst>
          </p:cNvPr>
          <p:cNvSpPr txBox="1"/>
          <p:nvPr/>
        </p:nvSpPr>
        <p:spPr>
          <a:xfrm>
            <a:off x="1835696" y="3200077"/>
            <a:ext cx="936104" cy="307777"/>
          </a:xfrm>
          <a:prstGeom prst="rect">
            <a:avLst/>
          </a:prstGeom>
          <a:noFill/>
        </p:spPr>
        <p:txBody>
          <a:bodyPr wrap="square" rtlCol="0">
            <a:spAutoFit/>
          </a:bodyPr>
          <a:lstStyle/>
          <a:p>
            <a:r>
              <a:rPr lang="en-US" dirty="0"/>
              <a:t>Defects</a:t>
            </a:r>
          </a:p>
        </p:txBody>
      </p:sp>
      <p:sp>
        <p:nvSpPr>
          <p:cNvPr id="24" name="TextBox 23">
            <a:extLst>
              <a:ext uri="{FF2B5EF4-FFF2-40B4-BE49-F238E27FC236}">
                <a16:creationId xmlns:a16="http://schemas.microsoft.com/office/drawing/2014/main" xmlns="" id="{C3430A25-B1C7-DF4B-AF64-A6CD946DD462}"/>
              </a:ext>
            </a:extLst>
          </p:cNvPr>
          <p:cNvSpPr txBox="1"/>
          <p:nvPr/>
        </p:nvSpPr>
        <p:spPr>
          <a:xfrm>
            <a:off x="-36512" y="2768029"/>
            <a:ext cx="936104" cy="307777"/>
          </a:xfrm>
          <a:prstGeom prst="rect">
            <a:avLst/>
          </a:prstGeom>
          <a:noFill/>
        </p:spPr>
        <p:txBody>
          <a:bodyPr wrap="square" rtlCol="0">
            <a:spAutoFit/>
          </a:bodyPr>
          <a:lstStyle/>
          <a:p>
            <a:r>
              <a:rPr lang="en-US" dirty="0"/>
              <a:t>Defects</a:t>
            </a:r>
          </a:p>
        </p:txBody>
      </p:sp>
      <p:cxnSp>
        <p:nvCxnSpPr>
          <p:cNvPr id="30" name="Straight Arrow Connector 29">
            <a:extLst>
              <a:ext uri="{FF2B5EF4-FFF2-40B4-BE49-F238E27FC236}">
                <a16:creationId xmlns:a16="http://schemas.microsoft.com/office/drawing/2014/main" xmlns="" id="{6F7245DB-C844-204C-B559-52609FD21DD7}"/>
              </a:ext>
            </a:extLst>
          </p:cNvPr>
          <p:cNvCxnSpPr/>
          <p:nvPr/>
        </p:nvCxnSpPr>
        <p:spPr>
          <a:xfrm flipV="1">
            <a:off x="1556813" y="3507854"/>
            <a:ext cx="360040" cy="397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3419872" y="339502"/>
            <a:ext cx="4464496" cy="479084"/>
          </a:xfrm>
          <a:prstGeom prst="rect">
            <a:avLst/>
          </a:prstGeom>
        </p:spPr>
        <p:txBody>
          <a:bodyPr spcFirstLastPara="1" wrap="square" lIns="0" tIns="0" rIns="0" bIns="0" anchor="b" anchorCtr="0">
            <a:noAutofit/>
          </a:bodyPr>
          <a:lstStyle/>
          <a:p>
            <a:pPr marL="742950" indent="-742950"/>
            <a:r>
              <a:rPr lang="en-IN" sz="2800" dirty="0" smtClean="0">
                <a:solidFill>
                  <a:schemeClr val="tx1"/>
                </a:solidFill>
                <a:latin typeface="Alsina Ultrajada" panose="020B0603050302020204" pitchFamily="34" charset="0"/>
                <a:cs typeface="Arial" panose="020B0604020202020204" pitchFamily="34" charset="0"/>
              </a:rPr>
              <a:t>Final Calculation</a:t>
            </a:r>
            <a:endParaRPr lang="en-US" sz="2800" dirty="0">
              <a:solidFill>
                <a:schemeClr val="tx1"/>
              </a:solidFill>
              <a:latin typeface="Alsina Ultrajada" panose="020B0603050302020204" pitchFamily="34" charset="0"/>
              <a:cs typeface="Arial" panose="020B0604020202020204" pitchFamily="34" charset="0"/>
            </a:endParaRPr>
          </a:p>
        </p:txBody>
      </p:sp>
      <p:sp>
        <p:nvSpPr>
          <p:cNvPr id="147" name="Google Shape;147;p19"/>
          <p:cNvSpPr txBox="1">
            <a:spLocks noGrp="1"/>
          </p:cNvSpPr>
          <p:nvPr>
            <p:ph type="body" idx="1"/>
          </p:nvPr>
        </p:nvSpPr>
        <p:spPr>
          <a:xfrm>
            <a:off x="2051720" y="1203598"/>
            <a:ext cx="6336704" cy="2376264"/>
          </a:xfrm>
          <a:prstGeom prst="rect">
            <a:avLst/>
          </a:prstGeom>
        </p:spPr>
        <p:txBody>
          <a:bodyPr spcFirstLastPara="1" wrap="square" lIns="0" tIns="0" rIns="0" bIns="0" anchor="t" anchorCtr="0">
            <a:noAutofit/>
          </a:bodyPr>
          <a:lstStyle/>
          <a:p>
            <a:pPr marL="342900"/>
            <a:r>
              <a:rPr lang="en-US" sz="1400" dirty="0" smtClean="0"/>
              <a:t>The contour ratio and the defects are used to determine the final gesture.</a:t>
            </a:r>
          </a:p>
          <a:p>
            <a:pPr marL="342900"/>
            <a:r>
              <a:rPr lang="en-US" sz="1400" dirty="0" smtClean="0"/>
              <a:t>If the defect is equal to 1, it signifies the use of ‘two’ fingers</a:t>
            </a:r>
          </a:p>
          <a:p>
            <a:pPr marL="342900"/>
            <a:r>
              <a:rPr lang="en-US" sz="1400" dirty="0" smtClean="0"/>
              <a:t>If it is 2 or 3, it would mean that there are ‘three’ or ‘four’ fingers </a:t>
            </a:r>
            <a:r>
              <a:rPr lang="en-US" sz="1400" dirty="0" smtClean="0"/>
              <a:t>respectively.</a:t>
            </a:r>
          </a:p>
          <a:p>
            <a:pPr marL="342900"/>
            <a:r>
              <a:rPr lang="en-US" sz="1400" dirty="0" smtClean="0"/>
              <a:t>3 fingers could also mean the ’Ok’ sign, so it is corrected by using a different contour ratio.</a:t>
            </a:r>
          </a:p>
          <a:p>
            <a:pPr marL="342900"/>
            <a:r>
              <a:rPr lang="en-US" sz="1400" dirty="0" smtClean="0"/>
              <a:t>One </a:t>
            </a:r>
            <a:r>
              <a:rPr lang="en-US" sz="1400" dirty="0" smtClean="0"/>
              <a:t>and ‘Best of luck sign’ appear when there are zero defects within a certain range of contour ratio.</a:t>
            </a:r>
            <a:endParaRPr lang="en-US" sz="1400" dirty="0"/>
          </a:p>
        </p:txBody>
      </p:sp>
      <p:sp>
        <p:nvSpPr>
          <p:cNvPr id="148" name="Google Shape;148;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9</a:t>
            </a:fld>
            <a:endParaRPr dirty="0"/>
          </a:p>
        </p:txBody>
      </p:sp>
      <p:sp>
        <p:nvSpPr>
          <p:cNvPr id="19" name="TextBox 18">
            <a:extLst>
              <a:ext uri="{FF2B5EF4-FFF2-40B4-BE49-F238E27FC236}">
                <a16:creationId xmlns:a16="http://schemas.microsoft.com/office/drawing/2014/main" xmlns="" id="{8001CE96-B10E-7E44-9117-563B147DFC03}"/>
              </a:ext>
            </a:extLst>
          </p:cNvPr>
          <p:cNvSpPr txBox="1"/>
          <p:nvPr/>
        </p:nvSpPr>
        <p:spPr>
          <a:xfrm>
            <a:off x="6701443" y="3808294"/>
            <a:ext cx="3322469" cy="307777"/>
          </a:xfrm>
          <a:prstGeom prst="rect">
            <a:avLst/>
          </a:prstGeom>
          <a:noFill/>
        </p:spPr>
        <p:txBody>
          <a:bodyPr wrap="square" rtlCol="0">
            <a:spAutoFit/>
          </a:bodyPr>
          <a:lstStyle/>
          <a:p>
            <a:r>
              <a:rPr lang="en-US" dirty="0" smtClean="0"/>
              <a:t>. </a:t>
            </a:r>
            <a:endParaRPr lang="en-US" dirty="0"/>
          </a:p>
        </p:txBody>
      </p:sp>
      <p:cxnSp>
        <p:nvCxnSpPr>
          <p:cNvPr id="22" name="Straight Arrow Connector 21">
            <a:extLst>
              <a:ext uri="{FF2B5EF4-FFF2-40B4-BE49-F238E27FC236}">
                <a16:creationId xmlns:a16="http://schemas.microsoft.com/office/drawing/2014/main" xmlns="" id="{D487F4C6-EC8D-374D-AE17-F4E9A1044E09}"/>
              </a:ext>
            </a:extLst>
          </p:cNvPr>
          <p:cNvCxnSpPr/>
          <p:nvPr/>
        </p:nvCxnSpPr>
        <p:spPr>
          <a:xfrm flipH="1" flipV="1">
            <a:off x="6070665" y="1210444"/>
            <a:ext cx="221901" cy="252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xmlns="" id="{89C7BE73-67A4-2849-B17C-D8607AEA51DE}"/>
              </a:ext>
            </a:extLst>
          </p:cNvPr>
          <p:cNvSpPr/>
          <p:nvPr/>
        </p:nvSpPr>
        <p:spPr>
          <a:xfrm>
            <a:off x="2267744" y="123478"/>
            <a:ext cx="1022033" cy="985832"/>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grpSp>
        <p:nvGrpSpPr>
          <p:cNvPr id="25" name="Group 23">
            <a:extLst>
              <a:ext uri="{FF2B5EF4-FFF2-40B4-BE49-F238E27FC236}">
                <a16:creationId xmlns:a16="http://schemas.microsoft.com/office/drawing/2014/main" xmlns="" id="{A3CBFF14-57EA-6043-9107-B042ADD03FFF}"/>
              </a:ext>
            </a:extLst>
          </p:cNvPr>
          <p:cNvGrpSpPr>
            <a:grpSpLocks noChangeAspect="1"/>
          </p:cNvGrpSpPr>
          <p:nvPr/>
        </p:nvGrpSpPr>
        <p:grpSpPr bwMode="auto">
          <a:xfrm>
            <a:off x="2339752" y="305053"/>
            <a:ext cx="815627" cy="682521"/>
            <a:chOff x="1174" y="386"/>
            <a:chExt cx="576" cy="482"/>
          </a:xfrm>
          <a:solidFill>
            <a:schemeClr val="bg1"/>
          </a:solidFill>
        </p:grpSpPr>
        <p:sp>
          <p:nvSpPr>
            <p:cNvPr id="26" name="Freeform 25">
              <a:extLst>
                <a:ext uri="{FF2B5EF4-FFF2-40B4-BE49-F238E27FC236}">
                  <a16:creationId xmlns:a16="http://schemas.microsoft.com/office/drawing/2014/main" xmlns="" id="{423553CF-AFD6-9748-9D0F-38EF11B7AC2D}"/>
                </a:ext>
              </a:extLst>
            </p:cNvPr>
            <p:cNvSpPr>
              <a:spLocks/>
            </p:cNvSpPr>
            <p:nvPr/>
          </p:nvSpPr>
          <p:spPr bwMode="auto">
            <a:xfrm>
              <a:off x="1202" y="668"/>
              <a:ext cx="124" cy="54"/>
            </a:xfrm>
            <a:custGeom>
              <a:avLst/>
              <a:gdLst>
                <a:gd name="T0" fmla="*/ 157 w 746"/>
                <a:gd name="T1" fmla="*/ 0 h 328"/>
                <a:gd name="T2" fmla="*/ 589 w 746"/>
                <a:gd name="T3" fmla="*/ 0 h 328"/>
                <a:gd name="T4" fmla="*/ 589 w 746"/>
                <a:gd name="T5" fmla="*/ 137 h 328"/>
                <a:gd name="T6" fmla="*/ 591 w 746"/>
                <a:gd name="T7" fmla="*/ 163 h 328"/>
                <a:gd name="T8" fmla="*/ 600 w 746"/>
                <a:gd name="T9" fmla="*/ 189 h 328"/>
                <a:gd name="T10" fmla="*/ 612 w 746"/>
                <a:gd name="T11" fmla="*/ 213 h 328"/>
                <a:gd name="T12" fmla="*/ 629 w 746"/>
                <a:gd name="T13" fmla="*/ 232 h 328"/>
                <a:gd name="T14" fmla="*/ 649 w 746"/>
                <a:gd name="T15" fmla="*/ 249 h 328"/>
                <a:gd name="T16" fmla="*/ 671 w 746"/>
                <a:gd name="T17" fmla="*/ 262 h 328"/>
                <a:gd name="T18" fmla="*/ 697 w 746"/>
                <a:gd name="T19" fmla="*/ 270 h 328"/>
                <a:gd name="T20" fmla="*/ 724 w 746"/>
                <a:gd name="T21" fmla="*/ 273 h 328"/>
                <a:gd name="T22" fmla="*/ 746 w 746"/>
                <a:gd name="T23" fmla="*/ 273 h 328"/>
                <a:gd name="T24" fmla="*/ 737 w 746"/>
                <a:gd name="T25" fmla="*/ 290 h 328"/>
                <a:gd name="T26" fmla="*/ 724 w 746"/>
                <a:gd name="T27" fmla="*/ 305 h 328"/>
                <a:gd name="T28" fmla="*/ 708 w 746"/>
                <a:gd name="T29" fmla="*/ 317 h 328"/>
                <a:gd name="T30" fmla="*/ 690 w 746"/>
                <a:gd name="T31" fmla="*/ 325 h 328"/>
                <a:gd name="T32" fmla="*/ 670 w 746"/>
                <a:gd name="T33" fmla="*/ 328 h 328"/>
                <a:gd name="T34" fmla="*/ 77 w 746"/>
                <a:gd name="T35" fmla="*/ 328 h 328"/>
                <a:gd name="T36" fmla="*/ 55 w 746"/>
                <a:gd name="T37" fmla="*/ 325 h 328"/>
                <a:gd name="T38" fmla="*/ 37 w 746"/>
                <a:gd name="T39" fmla="*/ 317 h 328"/>
                <a:gd name="T40" fmla="*/ 21 w 746"/>
                <a:gd name="T41" fmla="*/ 305 h 328"/>
                <a:gd name="T42" fmla="*/ 9 w 746"/>
                <a:gd name="T43" fmla="*/ 290 h 328"/>
                <a:gd name="T44" fmla="*/ 0 w 746"/>
                <a:gd name="T45" fmla="*/ 273 h 328"/>
                <a:gd name="T46" fmla="*/ 22 w 746"/>
                <a:gd name="T47" fmla="*/ 273 h 328"/>
                <a:gd name="T48" fmla="*/ 49 w 746"/>
                <a:gd name="T49" fmla="*/ 270 h 328"/>
                <a:gd name="T50" fmla="*/ 74 w 746"/>
                <a:gd name="T51" fmla="*/ 262 h 328"/>
                <a:gd name="T52" fmla="*/ 98 w 746"/>
                <a:gd name="T53" fmla="*/ 249 h 328"/>
                <a:gd name="T54" fmla="*/ 117 w 746"/>
                <a:gd name="T55" fmla="*/ 232 h 328"/>
                <a:gd name="T56" fmla="*/ 134 w 746"/>
                <a:gd name="T57" fmla="*/ 213 h 328"/>
                <a:gd name="T58" fmla="*/ 147 w 746"/>
                <a:gd name="T59" fmla="*/ 189 h 328"/>
                <a:gd name="T60" fmla="*/ 154 w 746"/>
                <a:gd name="T61" fmla="*/ 163 h 328"/>
                <a:gd name="T62" fmla="*/ 157 w 746"/>
                <a:gd name="T63" fmla="*/ 137 h 328"/>
                <a:gd name="T64" fmla="*/ 157 w 746"/>
                <a:gd name="T6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6" h="328">
                  <a:moveTo>
                    <a:pt x="157" y="0"/>
                  </a:moveTo>
                  <a:lnTo>
                    <a:pt x="589" y="0"/>
                  </a:lnTo>
                  <a:lnTo>
                    <a:pt x="589" y="137"/>
                  </a:lnTo>
                  <a:lnTo>
                    <a:pt x="591" y="163"/>
                  </a:lnTo>
                  <a:lnTo>
                    <a:pt x="600" y="189"/>
                  </a:lnTo>
                  <a:lnTo>
                    <a:pt x="612" y="213"/>
                  </a:lnTo>
                  <a:lnTo>
                    <a:pt x="629" y="232"/>
                  </a:lnTo>
                  <a:lnTo>
                    <a:pt x="649" y="249"/>
                  </a:lnTo>
                  <a:lnTo>
                    <a:pt x="671" y="262"/>
                  </a:lnTo>
                  <a:lnTo>
                    <a:pt x="697" y="270"/>
                  </a:lnTo>
                  <a:lnTo>
                    <a:pt x="724" y="273"/>
                  </a:lnTo>
                  <a:lnTo>
                    <a:pt x="746" y="273"/>
                  </a:lnTo>
                  <a:lnTo>
                    <a:pt x="737" y="290"/>
                  </a:lnTo>
                  <a:lnTo>
                    <a:pt x="724" y="305"/>
                  </a:lnTo>
                  <a:lnTo>
                    <a:pt x="708" y="317"/>
                  </a:lnTo>
                  <a:lnTo>
                    <a:pt x="690" y="325"/>
                  </a:lnTo>
                  <a:lnTo>
                    <a:pt x="670" y="328"/>
                  </a:lnTo>
                  <a:lnTo>
                    <a:pt x="77" y="328"/>
                  </a:lnTo>
                  <a:lnTo>
                    <a:pt x="55" y="325"/>
                  </a:lnTo>
                  <a:lnTo>
                    <a:pt x="37" y="317"/>
                  </a:lnTo>
                  <a:lnTo>
                    <a:pt x="21" y="305"/>
                  </a:lnTo>
                  <a:lnTo>
                    <a:pt x="9" y="290"/>
                  </a:lnTo>
                  <a:lnTo>
                    <a:pt x="0" y="273"/>
                  </a:lnTo>
                  <a:lnTo>
                    <a:pt x="22" y="273"/>
                  </a:lnTo>
                  <a:lnTo>
                    <a:pt x="49" y="270"/>
                  </a:lnTo>
                  <a:lnTo>
                    <a:pt x="74" y="262"/>
                  </a:lnTo>
                  <a:lnTo>
                    <a:pt x="98" y="249"/>
                  </a:lnTo>
                  <a:lnTo>
                    <a:pt x="117" y="232"/>
                  </a:lnTo>
                  <a:lnTo>
                    <a:pt x="134" y="213"/>
                  </a:lnTo>
                  <a:lnTo>
                    <a:pt x="147" y="189"/>
                  </a:lnTo>
                  <a:lnTo>
                    <a:pt x="154" y="163"/>
                  </a:lnTo>
                  <a:lnTo>
                    <a:pt x="157" y="137"/>
                  </a:lnTo>
                  <a:lnTo>
                    <a:pt x="1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6">
              <a:extLst>
                <a:ext uri="{FF2B5EF4-FFF2-40B4-BE49-F238E27FC236}">
                  <a16:creationId xmlns:a16="http://schemas.microsoft.com/office/drawing/2014/main" xmlns="" id="{B8FB9FBA-61F2-1A4C-A39A-48EA7FC16702}"/>
                </a:ext>
              </a:extLst>
            </p:cNvPr>
            <p:cNvSpPr>
              <a:spLocks/>
            </p:cNvSpPr>
            <p:nvPr/>
          </p:nvSpPr>
          <p:spPr bwMode="auto">
            <a:xfrm>
              <a:off x="1399" y="759"/>
              <a:ext cx="135" cy="54"/>
            </a:xfrm>
            <a:custGeom>
              <a:avLst/>
              <a:gdLst>
                <a:gd name="T0" fmla="*/ 0 w 810"/>
                <a:gd name="T1" fmla="*/ 0 h 327"/>
                <a:gd name="T2" fmla="*/ 220 w 810"/>
                <a:gd name="T3" fmla="*/ 0 h 327"/>
                <a:gd name="T4" fmla="*/ 217 w 810"/>
                <a:gd name="T5" fmla="*/ 13 h 327"/>
                <a:gd name="T6" fmla="*/ 216 w 810"/>
                <a:gd name="T7" fmla="*/ 27 h 327"/>
                <a:gd name="T8" fmla="*/ 219 w 810"/>
                <a:gd name="T9" fmla="*/ 47 h 327"/>
                <a:gd name="T10" fmla="*/ 225 w 810"/>
                <a:gd name="T11" fmla="*/ 67 h 327"/>
                <a:gd name="T12" fmla="*/ 236 w 810"/>
                <a:gd name="T13" fmla="*/ 83 h 327"/>
                <a:gd name="T14" fmla="*/ 250 w 810"/>
                <a:gd name="T15" fmla="*/ 97 h 327"/>
                <a:gd name="T16" fmla="*/ 266 w 810"/>
                <a:gd name="T17" fmla="*/ 105 h 327"/>
                <a:gd name="T18" fmla="*/ 284 w 810"/>
                <a:gd name="T19" fmla="*/ 108 h 327"/>
                <a:gd name="T20" fmla="*/ 554 w 810"/>
                <a:gd name="T21" fmla="*/ 108 h 327"/>
                <a:gd name="T22" fmla="*/ 571 w 810"/>
                <a:gd name="T23" fmla="*/ 105 h 327"/>
                <a:gd name="T24" fmla="*/ 588 w 810"/>
                <a:gd name="T25" fmla="*/ 97 h 327"/>
                <a:gd name="T26" fmla="*/ 601 w 810"/>
                <a:gd name="T27" fmla="*/ 83 h 327"/>
                <a:gd name="T28" fmla="*/ 611 w 810"/>
                <a:gd name="T29" fmla="*/ 67 h 327"/>
                <a:gd name="T30" fmla="*/ 619 w 810"/>
                <a:gd name="T31" fmla="*/ 47 h 327"/>
                <a:gd name="T32" fmla="*/ 621 w 810"/>
                <a:gd name="T33" fmla="*/ 27 h 327"/>
                <a:gd name="T34" fmla="*/ 620 w 810"/>
                <a:gd name="T35" fmla="*/ 13 h 327"/>
                <a:gd name="T36" fmla="*/ 617 w 810"/>
                <a:gd name="T37" fmla="*/ 0 h 327"/>
                <a:gd name="T38" fmla="*/ 810 w 810"/>
                <a:gd name="T39" fmla="*/ 0 h 327"/>
                <a:gd name="T40" fmla="*/ 810 w 810"/>
                <a:gd name="T41" fmla="*/ 327 h 327"/>
                <a:gd name="T42" fmla="*/ 0 w 810"/>
                <a:gd name="T43" fmla="*/ 327 h 327"/>
                <a:gd name="T44" fmla="*/ 0 w 810"/>
                <a:gd name="T45"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0" h="327">
                  <a:moveTo>
                    <a:pt x="0" y="0"/>
                  </a:moveTo>
                  <a:lnTo>
                    <a:pt x="220" y="0"/>
                  </a:lnTo>
                  <a:lnTo>
                    <a:pt x="217" y="13"/>
                  </a:lnTo>
                  <a:lnTo>
                    <a:pt x="216" y="27"/>
                  </a:lnTo>
                  <a:lnTo>
                    <a:pt x="219" y="47"/>
                  </a:lnTo>
                  <a:lnTo>
                    <a:pt x="225" y="67"/>
                  </a:lnTo>
                  <a:lnTo>
                    <a:pt x="236" y="83"/>
                  </a:lnTo>
                  <a:lnTo>
                    <a:pt x="250" y="97"/>
                  </a:lnTo>
                  <a:lnTo>
                    <a:pt x="266" y="105"/>
                  </a:lnTo>
                  <a:lnTo>
                    <a:pt x="284" y="108"/>
                  </a:lnTo>
                  <a:lnTo>
                    <a:pt x="554" y="108"/>
                  </a:lnTo>
                  <a:lnTo>
                    <a:pt x="571" y="105"/>
                  </a:lnTo>
                  <a:lnTo>
                    <a:pt x="588" y="97"/>
                  </a:lnTo>
                  <a:lnTo>
                    <a:pt x="601" y="83"/>
                  </a:lnTo>
                  <a:lnTo>
                    <a:pt x="611" y="67"/>
                  </a:lnTo>
                  <a:lnTo>
                    <a:pt x="619" y="47"/>
                  </a:lnTo>
                  <a:lnTo>
                    <a:pt x="621" y="27"/>
                  </a:lnTo>
                  <a:lnTo>
                    <a:pt x="620" y="13"/>
                  </a:lnTo>
                  <a:lnTo>
                    <a:pt x="617" y="0"/>
                  </a:lnTo>
                  <a:lnTo>
                    <a:pt x="810" y="0"/>
                  </a:lnTo>
                  <a:lnTo>
                    <a:pt x="810" y="327"/>
                  </a:lnTo>
                  <a:lnTo>
                    <a:pt x="0" y="3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7">
              <a:extLst>
                <a:ext uri="{FF2B5EF4-FFF2-40B4-BE49-F238E27FC236}">
                  <a16:creationId xmlns:a16="http://schemas.microsoft.com/office/drawing/2014/main" xmlns="" id="{252DC2A3-8B27-834C-B8DD-11C48868311C}"/>
                </a:ext>
              </a:extLst>
            </p:cNvPr>
            <p:cNvSpPr>
              <a:spLocks/>
            </p:cNvSpPr>
            <p:nvPr/>
          </p:nvSpPr>
          <p:spPr bwMode="auto">
            <a:xfrm>
              <a:off x="1399" y="659"/>
              <a:ext cx="135" cy="54"/>
            </a:xfrm>
            <a:custGeom>
              <a:avLst/>
              <a:gdLst>
                <a:gd name="T0" fmla="*/ 0 w 810"/>
                <a:gd name="T1" fmla="*/ 0 h 328"/>
                <a:gd name="T2" fmla="*/ 220 w 810"/>
                <a:gd name="T3" fmla="*/ 0 h 328"/>
                <a:gd name="T4" fmla="*/ 217 w 810"/>
                <a:gd name="T5" fmla="*/ 13 h 328"/>
                <a:gd name="T6" fmla="*/ 216 w 810"/>
                <a:gd name="T7" fmla="*/ 27 h 328"/>
                <a:gd name="T8" fmla="*/ 219 w 810"/>
                <a:gd name="T9" fmla="*/ 48 h 328"/>
                <a:gd name="T10" fmla="*/ 225 w 810"/>
                <a:gd name="T11" fmla="*/ 67 h 328"/>
                <a:gd name="T12" fmla="*/ 236 w 810"/>
                <a:gd name="T13" fmla="*/ 84 h 328"/>
                <a:gd name="T14" fmla="*/ 250 w 810"/>
                <a:gd name="T15" fmla="*/ 97 h 328"/>
                <a:gd name="T16" fmla="*/ 266 w 810"/>
                <a:gd name="T17" fmla="*/ 107 h 328"/>
                <a:gd name="T18" fmla="*/ 284 w 810"/>
                <a:gd name="T19" fmla="*/ 110 h 328"/>
                <a:gd name="T20" fmla="*/ 554 w 810"/>
                <a:gd name="T21" fmla="*/ 110 h 328"/>
                <a:gd name="T22" fmla="*/ 571 w 810"/>
                <a:gd name="T23" fmla="*/ 107 h 328"/>
                <a:gd name="T24" fmla="*/ 588 w 810"/>
                <a:gd name="T25" fmla="*/ 97 h 328"/>
                <a:gd name="T26" fmla="*/ 601 w 810"/>
                <a:gd name="T27" fmla="*/ 84 h 328"/>
                <a:gd name="T28" fmla="*/ 611 w 810"/>
                <a:gd name="T29" fmla="*/ 67 h 328"/>
                <a:gd name="T30" fmla="*/ 619 w 810"/>
                <a:gd name="T31" fmla="*/ 48 h 328"/>
                <a:gd name="T32" fmla="*/ 621 w 810"/>
                <a:gd name="T33" fmla="*/ 27 h 328"/>
                <a:gd name="T34" fmla="*/ 620 w 810"/>
                <a:gd name="T35" fmla="*/ 13 h 328"/>
                <a:gd name="T36" fmla="*/ 617 w 810"/>
                <a:gd name="T37" fmla="*/ 0 h 328"/>
                <a:gd name="T38" fmla="*/ 810 w 810"/>
                <a:gd name="T39" fmla="*/ 0 h 328"/>
                <a:gd name="T40" fmla="*/ 810 w 810"/>
                <a:gd name="T41" fmla="*/ 328 h 328"/>
                <a:gd name="T42" fmla="*/ 0 w 810"/>
                <a:gd name="T43" fmla="*/ 328 h 328"/>
                <a:gd name="T44" fmla="*/ 0 w 810"/>
                <a:gd name="T4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0" h="328">
                  <a:moveTo>
                    <a:pt x="0" y="0"/>
                  </a:moveTo>
                  <a:lnTo>
                    <a:pt x="220" y="0"/>
                  </a:lnTo>
                  <a:lnTo>
                    <a:pt x="217" y="13"/>
                  </a:lnTo>
                  <a:lnTo>
                    <a:pt x="216" y="27"/>
                  </a:lnTo>
                  <a:lnTo>
                    <a:pt x="219" y="48"/>
                  </a:lnTo>
                  <a:lnTo>
                    <a:pt x="225" y="67"/>
                  </a:lnTo>
                  <a:lnTo>
                    <a:pt x="236" y="84"/>
                  </a:lnTo>
                  <a:lnTo>
                    <a:pt x="250" y="97"/>
                  </a:lnTo>
                  <a:lnTo>
                    <a:pt x="266" y="107"/>
                  </a:lnTo>
                  <a:lnTo>
                    <a:pt x="284" y="110"/>
                  </a:lnTo>
                  <a:lnTo>
                    <a:pt x="554" y="110"/>
                  </a:lnTo>
                  <a:lnTo>
                    <a:pt x="571" y="107"/>
                  </a:lnTo>
                  <a:lnTo>
                    <a:pt x="588" y="97"/>
                  </a:lnTo>
                  <a:lnTo>
                    <a:pt x="601" y="84"/>
                  </a:lnTo>
                  <a:lnTo>
                    <a:pt x="611" y="67"/>
                  </a:lnTo>
                  <a:lnTo>
                    <a:pt x="619" y="48"/>
                  </a:lnTo>
                  <a:lnTo>
                    <a:pt x="621" y="27"/>
                  </a:lnTo>
                  <a:lnTo>
                    <a:pt x="620" y="13"/>
                  </a:lnTo>
                  <a:lnTo>
                    <a:pt x="617" y="0"/>
                  </a:lnTo>
                  <a:lnTo>
                    <a:pt x="810" y="0"/>
                  </a:lnTo>
                  <a:lnTo>
                    <a:pt x="810" y="328"/>
                  </a:lnTo>
                  <a:lnTo>
                    <a:pt x="0" y="32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8">
              <a:extLst>
                <a:ext uri="{FF2B5EF4-FFF2-40B4-BE49-F238E27FC236}">
                  <a16:creationId xmlns:a16="http://schemas.microsoft.com/office/drawing/2014/main" xmlns="" id="{2879249A-516B-724A-96F7-D572735EAD7D}"/>
                </a:ext>
              </a:extLst>
            </p:cNvPr>
            <p:cNvSpPr>
              <a:spLocks noEditPoints="1"/>
            </p:cNvSpPr>
            <p:nvPr/>
          </p:nvSpPr>
          <p:spPr bwMode="auto">
            <a:xfrm>
              <a:off x="1372" y="631"/>
              <a:ext cx="378" cy="237"/>
            </a:xfrm>
            <a:custGeom>
              <a:avLst/>
              <a:gdLst>
                <a:gd name="T0" fmla="*/ 108 w 2268"/>
                <a:gd name="T1" fmla="*/ 709 h 1418"/>
                <a:gd name="T2" fmla="*/ 108 w 2268"/>
                <a:gd name="T3" fmla="*/ 1145 h 1418"/>
                <a:gd name="T4" fmla="*/ 1026 w 2268"/>
                <a:gd name="T5" fmla="*/ 1145 h 1418"/>
                <a:gd name="T6" fmla="*/ 1026 w 2268"/>
                <a:gd name="T7" fmla="*/ 709 h 1418"/>
                <a:gd name="T8" fmla="*/ 108 w 2268"/>
                <a:gd name="T9" fmla="*/ 709 h 1418"/>
                <a:gd name="T10" fmla="*/ 1134 w 2268"/>
                <a:gd name="T11" fmla="*/ 163 h 1418"/>
                <a:gd name="T12" fmla="*/ 1134 w 2268"/>
                <a:gd name="T13" fmla="*/ 327 h 1418"/>
                <a:gd name="T14" fmla="*/ 2160 w 2268"/>
                <a:gd name="T15" fmla="*/ 327 h 1418"/>
                <a:gd name="T16" fmla="*/ 2160 w 2268"/>
                <a:gd name="T17" fmla="*/ 163 h 1418"/>
                <a:gd name="T18" fmla="*/ 1134 w 2268"/>
                <a:gd name="T19" fmla="*/ 163 h 1418"/>
                <a:gd name="T20" fmla="*/ 108 w 2268"/>
                <a:gd name="T21" fmla="*/ 108 h 1418"/>
                <a:gd name="T22" fmla="*/ 108 w 2268"/>
                <a:gd name="T23" fmla="*/ 546 h 1418"/>
                <a:gd name="T24" fmla="*/ 1026 w 2268"/>
                <a:gd name="T25" fmla="*/ 546 h 1418"/>
                <a:gd name="T26" fmla="*/ 1026 w 2268"/>
                <a:gd name="T27" fmla="*/ 108 h 1418"/>
                <a:gd name="T28" fmla="*/ 108 w 2268"/>
                <a:gd name="T29" fmla="*/ 108 h 1418"/>
                <a:gd name="T30" fmla="*/ 0 w 2268"/>
                <a:gd name="T31" fmla="*/ 0 h 1418"/>
                <a:gd name="T32" fmla="*/ 2268 w 2268"/>
                <a:gd name="T33" fmla="*/ 0 h 1418"/>
                <a:gd name="T34" fmla="*/ 2268 w 2268"/>
                <a:gd name="T35" fmla="*/ 1418 h 1418"/>
                <a:gd name="T36" fmla="*/ 2160 w 2268"/>
                <a:gd name="T37" fmla="*/ 1418 h 1418"/>
                <a:gd name="T38" fmla="*/ 2160 w 2268"/>
                <a:gd name="T39" fmla="*/ 436 h 1418"/>
                <a:gd name="T40" fmla="*/ 1134 w 2268"/>
                <a:gd name="T41" fmla="*/ 436 h 1418"/>
                <a:gd name="T42" fmla="*/ 1134 w 2268"/>
                <a:gd name="T43" fmla="*/ 1418 h 1418"/>
                <a:gd name="T44" fmla="*/ 1026 w 2268"/>
                <a:gd name="T45" fmla="*/ 1418 h 1418"/>
                <a:gd name="T46" fmla="*/ 1026 w 2268"/>
                <a:gd name="T47" fmla="*/ 1254 h 1418"/>
                <a:gd name="T48" fmla="*/ 108 w 2268"/>
                <a:gd name="T49" fmla="*/ 1254 h 1418"/>
                <a:gd name="T50" fmla="*/ 108 w 2268"/>
                <a:gd name="T51" fmla="*/ 1418 h 1418"/>
                <a:gd name="T52" fmla="*/ 0 w 2268"/>
                <a:gd name="T53" fmla="*/ 1418 h 1418"/>
                <a:gd name="T54" fmla="*/ 0 w 2268"/>
                <a:gd name="T55" fmla="*/ 0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68" h="1418">
                  <a:moveTo>
                    <a:pt x="108" y="709"/>
                  </a:moveTo>
                  <a:lnTo>
                    <a:pt x="108" y="1145"/>
                  </a:lnTo>
                  <a:lnTo>
                    <a:pt x="1026" y="1145"/>
                  </a:lnTo>
                  <a:lnTo>
                    <a:pt x="1026" y="709"/>
                  </a:lnTo>
                  <a:lnTo>
                    <a:pt x="108" y="709"/>
                  </a:lnTo>
                  <a:close/>
                  <a:moveTo>
                    <a:pt x="1134" y="163"/>
                  </a:moveTo>
                  <a:lnTo>
                    <a:pt x="1134" y="327"/>
                  </a:lnTo>
                  <a:lnTo>
                    <a:pt x="2160" y="327"/>
                  </a:lnTo>
                  <a:lnTo>
                    <a:pt x="2160" y="163"/>
                  </a:lnTo>
                  <a:lnTo>
                    <a:pt x="1134" y="163"/>
                  </a:lnTo>
                  <a:close/>
                  <a:moveTo>
                    <a:pt x="108" y="108"/>
                  </a:moveTo>
                  <a:lnTo>
                    <a:pt x="108" y="546"/>
                  </a:lnTo>
                  <a:lnTo>
                    <a:pt x="1026" y="546"/>
                  </a:lnTo>
                  <a:lnTo>
                    <a:pt x="1026" y="108"/>
                  </a:lnTo>
                  <a:lnTo>
                    <a:pt x="108" y="108"/>
                  </a:lnTo>
                  <a:close/>
                  <a:moveTo>
                    <a:pt x="0" y="0"/>
                  </a:moveTo>
                  <a:lnTo>
                    <a:pt x="2268" y="0"/>
                  </a:lnTo>
                  <a:lnTo>
                    <a:pt x="2268" y="1418"/>
                  </a:lnTo>
                  <a:lnTo>
                    <a:pt x="2160" y="1418"/>
                  </a:lnTo>
                  <a:lnTo>
                    <a:pt x="2160" y="436"/>
                  </a:lnTo>
                  <a:lnTo>
                    <a:pt x="1134" y="436"/>
                  </a:lnTo>
                  <a:lnTo>
                    <a:pt x="1134" y="1418"/>
                  </a:lnTo>
                  <a:lnTo>
                    <a:pt x="1026" y="1418"/>
                  </a:lnTo>
                  <a:lnTo>
                    <a:pt x="1026" y="1254"/>
                  </a:lnTo>
                  <a:lnTo>
                    <a:pt x="108" y="1254"/>
                  </a:lnTo>
                  <a:lnTo>
                    <a:pt x="108" y="1418"/>
                  </a:lnTo>
                  <a:lnTo>
                    <a:pt x="0" y="14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9">
              <a:extLst>
                <a:ext uri="{FF2B5EF4-FFF2-40B4-BE49-F238E27FC236}">
                  <a16:creationId xmlns:a16="http://schemas.microsoft.com/office/drawing/2014/main" xmlns="" id="{FC4C8438-1852-644E-8A0F-79A3E913B816}"/>
                </a:ext>
              </a:extLst>
            </p:cNvPr>
            <p:cNvSpPr>
              <a:spLocks/>
            </p:cNvSpPr>
            <p:nvPr/>
          </p:nvSpPr>
          <p:spPr bwMode="auto">
            <a:xfrm>
              <a:off x="1570" y="577"/>
              <a:ext cx="135" cy="36"/>
            </a:xfrm>
            <a:custGeom>
              <a:avLst/>
              <a:gdLst>
                <a:gd name="T0" fmla="*/ 108 w 810"/>
                <a:gd name="T1" fmla="*/ 0 h 218"/>
                <a:gd name="T2" fmla="*/ 702 w 810"/>
                <a:gd name="T3" fmla="*/ 0 h 218"/>
                <a:gd name="T4" fmla="*/ 702 w 810"/>
                <a:gd name="T5" fmla="*/ 109 h 218"/>
                <a:gd name="T6" fmla="*/ 810 w 810"/>
                <a:gd name="T7" fmla="*/ 109 h 218"/>
                <a:gd name="T8" fmla="*/ 810 w 810"/>
                <a:gd name="T9" fmla="*/ 218 h 218"/>
                <a:gd name="T10" fmla="*/ 0 w 810"/>
                <a:gd name="T11" fmla="*/ 218 h 218"/>
                <a:gd name="T12" fmla="*/ 0 w 810"/>
                <a:gd name="T13" fmla="*/ 109 h 218"/>
                <a:gd name="T14" fmla="*/ 108 w 810"/>
                <a:gd name="T15" fmla="*/ 109 h 218"/>
                <a:gd name="T16" fmla="*/ 108 w 810"/>
                <a:gd name="T1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0" h="218">
                  <a:moveTo>
                    <a:pt x="108" y="0"/>
                  </a:moveTo>
                  <a:lnTo>
                    <a:pt x="702" y="0"/>
                  </a:lnTo>
                  <a:lnTo>
                    <a:pt x="702" y="109"/>
                  </a:lnTo>
                  <a:lnTo>
                    <a:pt x="810" y="109"/>
                  </a:lnTo>
                  <a:lnTo>
                    <a:pt x="810" y="218"/>
                  </a:lnTo>
                  <a:lnTo>
                    <a:pt x="0" y="218"/>
                  </a:lnTo>
                  <a:lnTo>
                    <a:pt x="0" y="109"/>
                  </a:lnTo>
                  <a:lnTo>
                    <a:pt x="108" y="109"/>
                  </a:lnTo>
                  <a:lnTo>
                    <a:pt x="1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0">
              <a:extLst>
                <a:ext uri="{FF2B5EF4-FFF2-40B4-BE49-F238E27FC236}">
                  <a16:creationId xmlns:a16="http://schemas.microsoft.com/office/drawing/2014/main" xmlns="" id="{A2D0A3C5-6B0E-1C49-B205-75C5C2650D4A}"/>
                </a:ext>
              </a:extLst>
            </p:cNvPr>
            <p:cNvSpPr>
              <a:spLocks noEditPoints="1"/>
            </p:cNvSpPr>
            <p:nvPr/>
          </p:nvSpPr>
          <p:spPr bwMode="auto">
            <a:xfrm>
              <a:off x="1525" y="386"/>
              <a:ext cx="225" cy="182"/>
            </a:xfrm>
            <a:custGeom>
              <a:avLst/>
              <a:gdLst>
                <a:gd name="T0" fmla="*/ 702 w 1350"/>
                <a:gd name="T1" fmla="*/ 872 h 1090"/>
                <a:gd name="T2" fmla="*/ 684 w 1350"/>
                <a:gd name="T3" fmla="*/ 876 h 1090"/>
                <a:gd name="T4" fmla="*/ 668 w 1350"/>
                <a:gd name="T5" fmla="*/ 882 h 1090"/>
                <a:gd name="T6" fmla="*/ 654 w 1350"/>
                <a:gd name="T7" fmla="*/ 893 h 1090"/>
                <a:gd name="T8" fmla="*/ 644 w 1350"/>
                <a:gd name="T9" fmla="*/ 907 h 1090"/>
                <a:gd name="T10" fmla="*/ 637 w 1350"/>
                <a:gd name="T11" fmla="*/ 923 h 1090"/>
                <a:gd name="T12" fmla="*/ 635 w 1350"/>
                <a:gd name="T13" fmla="*/ 941 h 1090"/>
                <a:gd name="T14" fmla="*/ 637 w 1350"/>
                <a:gd name="T15" fmla="*/ 959 h 1090"/>
                <a:gd name="T16" fmla="*/ 644 w 1350"/>
                <a:gd name="T17" fmla="*/ 975 h 1090"/>
                <a:gd name="T18" fmla="*/ 654 w 1350"/>
                <a:gd name="T19" fmla="*/ 989 h 1090"/>
                <a:gd name="T20" fmla="*/ 668 w 1350"/>
                <a:gd name="T21" fmla="*/ 1000 h 1090"/>
                <a:gd name="T22" fmla="*/ 684 w 1350"/>
                <a:gd name="T23" fmla="*/ 1007 h 1090"/>
                <a:gd name="T24" fmla="*/ 702 w 1350"/>
                <a:gd name="T25" fmla="*/ 1009 h 1090"/>
                <a:gd name="T26" fmla="*/ 720 w 1350"/>
                <a:gd name="T27" fmla="*/ 1007 h 1090"/>
                <a:gd name="T28" fmla="*/ 736 w 1350"/>
                <a:gd name="T29" fmla="*/ 1000 h 1090"/>
                <a:gd name="T30" fmla="*/ 750 w 1350"/>
                <a:gd name="T31" fmla="*/ 989 h 1090"/>
                <a:gd name="T32" fmla="*/ 761 w 1350"/>
                <a:gd name="T33" fmla="*/ 975 h 1090"/>
                <a:gd name="T34" fmla="*/ 767 w 1350"/>
                <a:gd name="T35" fmla="*/ 959 h 1090"/>
                <a:gd name="T36" fmla="*/ 770 w 1350"/>
                <a:gd name="T37" fmla="*/ 941 h 1090"/>
                <a:gd name="T38" fmla="*/ 767 w 1350"/>
                <a:gd name="T39" fmla="*/ 923 h 1090"/>
                <a:gd name="T40" fmla="*/ 761 w 1350"/>
                <a:gd name="T41" fmla="*/ 907 h 1090"/>
                <a:gd name="T42" fmla="*/ 750 w 1350"/>
                <a:gd name="T43" fmla="*/ 893 h 1090"/>
                <a:gd name="T44" fmla="*/ 736 w 1350"/>
                <a:gd name="T45" fmla="*/ 882 h 1090"/>
                <a:gd name="T46" fmla="*/ 720 w 1350"/>
                <a:gd name="T47" fmla="*/ 876 h 1090"/>
                <a:gd name="T48" fmla="*/ 702 w 1350"/>
                <a:gd name="T49" fmla="*/ 872 h 1090"/>
                <a:gd name="T50" fmla="*/ 108 w 1350"/>
                <a:gd name="T51" fmla="*/ 109 h 1090"/>
                <a:gd name="T52" fmla="*/ 108 w 1350"/>
                <a:gd name="T53" fmla="*/ 818 h 1090"/>
                <a:gd name="T54" fmla="*/ 1242 w 1350"/>
                <a:gd name="T55" fmla="*/ 818 h 1090"/>
                <a:gd name="T56" fmla="*/ 1242 w 1350"/>
                <a:gd name="T57" fmla="*/ 109 h 1090"/>
                <a:gd name="T58" fmla="*/ 108 w 1350"/>
                <a:gd name="T59" fmla="*/ 109 h 1090"/>
                <a:gd name="T60" fmla="*/ 0 w 1350"/>
                <a:gd name="T61" fmla="*/ 0 h 1090"/>
                <a:gd name="T62" fmla="*/ 1350 w 1350"/>
                <a:gd name="T63" fmla="*/ 0 h 1090"/>
                <a:gd name="T64" fmla="*/ 1350 w 1350"/>
                <a:gd name="T65" fmla="*/ 1090 h 1090"/>
                <a:gd name="T66" fmla="*/ 0 w 1350"/>
                <a:gd name="T67" fmla="*/ 1090 h 1090"/>
                <a:gd name="T68" fmla="*/ 0 w 1350"/>
                <a:gd name="T69" fmla="*/ 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0" h="1090">
                  <a:moveTo>
                    <a:pt x="702" y="872"/>
                  </a:moveTo>
                  <a:lnTo>
                    <a:pt x="684" y="876"/>
                  </a:lnTo>
                  <a:lnTo>
                    <a:pt x="668" y="882"/>
                  </a:lnTo>
                  <a:lnTo>
                    <a:pt x="654" y="893"/>
                  </a:lnTo>
                  <a:lnTo>
                    <a:pt x="644" y="907"/>
                  </a:lnTo>
                  <a:lnTo>
                    <a:pt x="637" y="923"/>
                  </a:lnTo>
                  <a:lnTo>
                    <a:pt x="635" y="941"/>
                  </a:lnTo>
                  <a:lnTo>
                    <a:pt x="637" y="959"/>
                  </a:lnTo>
                  <a:lnTo>
                    <a:pt x="644" y="975"/>
                  </a:lnTo>
                  <a:lnTo>
                    <a:pt x="654" y="989"/>
                  </a:lnTo>
                  <a:lnTo>
                    <a:pt x="668" y="1000"/>
                  </a:lnTo>
                  <a:lnTo>
                    <a:pt x="684" y="1007"/>
                  </a:lnTo>
                  <a:lnTo>
                    <a:pt x="702" y="1009"/>
                  </a:lnTo>
                  <a:lnTo>
                    <a:pt x="720" y="1007"/>
                  </a:lnTo>
                  <a:lnTo>
                    <a:pt x="736" y="1000"/>
                  </a:lnTo>
                  <a:lnTo>
                    <a:pt x="750" y="989"/>
                  </a:lnTo>
                  <a:lnTo>
                    <a:pt x="761" y="975"/>
                  </a:lnTo>
                  <a:lnTo>
                    <a:pt x="767" y="959"/>
                  </a:lnTo>
                  <a:lnTo>
                    <a:pt x="770" y="941"/>
                  </a:lnTo>
                  <a:lnTo>
                    <a:pt x="767" y="923"/>
                  </a:lnTo>
                  <a:lnTo>
                    <a:pt x="761" y="907"/>
                  </a:lnTo>
                  <a:lnTo>
                    <a:pt x="750" y="893"/>
                  </a:lnTo>
                  <a:lnTo>
                    <a:pt x="736" y="882"/>
                  </a:lnTo>
                  <a:lnTo>
                    <a:pt x="720" y="876"/>
                  </a:lnTo>
                  <a:lnTo>
                    <a:pt x="702" y="872"/>
                  </a:lnTo>
                  <a:close/>
                  <a:moveTo>
                    <a:pt x="108" y="109"/>
                  </a:moveTo>
                  <a:lnTo>
                    <a:pt x="108" y="818"/>
                  </a:lnTo>
                  <a:lnTo>
                    <a:pt x="1242" y="818"/>
                  </a:lnTo>
                  <a:lnTo>
                    <a:pt x="1242" y="109"/>
                  </a:lnTo>
                  <a:lnTo>
                    <a:pt x="108" y="109"/>
                  </a:lnTo>
                  <a:close/>
                  <a:moveTo>
                    <a:pt x="0" y="0"/>
                  </a:moveTo>
                  <a:lnTo>
                    <a:pt x="1350" y="0"/>
                  </a:lnTo>
                  <a:lnTo>
                    <a:pt x="1350" y="1090"/>
                  </a:lnTo>
                  <a:lnTo>
                    <a:pt x="0" y="10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1">
              <a:extLst>
                <a:ext uri="{FF2B5EF4-FFF2-40B4-BE49-F238E27FC236}">
                  <a16:creationId xmlns:a16="http://schemas.microsoft.com/office/drawing/2014/main" xmlns="" id="{916ACC5E-2848-194F-B696-61B4ACCAC00C}"/>
                </a:ext>
              </a:extLst>
            </p:cNvPr>
            <p:cNvSpPr>
              <a:spLocks noEditPoints="1"/>
            </p:cNvSpPr>
            <p:nvPr/>
          </p:nvSpPr>
          <p:spPr bwMode="auto">
            <a:xfrm>
              <a:off x="1381" y="404"/>
              <a:ext cx="126" cy="218"/>
            </a:xfrm>
            <a:custGeom>
              <a:avLst/>
              <a:gdLst>
                <a:gd name="T0" fmla="*/ 594 w 757"/>
                <a:gd name="T1" fmla="*/ 995 h 1309"/>
                <a:gd name="T2" fmla="*/ 575 w 757"/>
                <a:gd name="T3" fmla="*/ 998 h 1309"/>
                <a:gd name="T4" fmla="*/ 557 w 757"/>
                <a:gd name="T5" fmla="*/ 1005 h 1309"/>
                <a:gd name="T6" fmla="*/ 542 w 757"/>
                <a:gd name="T7" fmla="*/ 1017 h 1309"/>
                <a:gd name="T8" fmla="*/ 530 w 757"/>
                <a:gd name="T9" fmla="*/ 1033 h 1309"/>
                <a:gd name="T10" fmla="*/ 523 w 757"/>
                <a:gd name="T11" fmla="*/ 1050 h 1309"/>
                <a:gd name="T12" fmla="*/ 519 w 757"/>
                <a:gd name="T13" fmla="*/ 1071 h 1309"/>
                <a:gd name="T14" fmla="*/ 523 w 757"/>
                <a:gd name="T15" fmla="*/ 1090 h 1309"/>
                <a:gd name="T16" fmla="*/ 530 w 757"/>
                <a:gd name="T17" fmla="*/ 1108 h 1309"/>
                <a:gd name="T18" fmla="*/ 542 w 757"/>
                <a:gd name="T19" fmla="*/ 1123 h 1309"/>
                <a:gd name="T20" fmla="*/ 557 w 757"/>
                <a:gd name="T21" fmla="*/ 1135 h 1309"/>
                <a:gd name="T22" fmla="*/ 575 w 757"/>
                <a:gd name="T23" fmla="*/ 1143 h 1309"/>
                <a:gd name="T24" fmla="*/ 594 w 757"/>
                <a:gd name="T25" fmla="*/ 1145 h 1309"/>
                <a:gd name="T26" fmla="*/ 614 w 757"/>
                <a:gd name="T27" fmla="*/ 1143 h 1309"/>
                <a:gd name="T28" fmla="*/ 631 w 757"/>
                <a:gd name="T29" fmla="*/ 1135 h 1309"/>
                <a:gd name="T30" fmla="*/ 647 w 757"/>
                <a:gd name="T31" fmla="*/ 1123 h 1309"/>
                <a:gd name="T32" fmla="*/ 658 w 757"/>
                <a:gd name="T33" fmla="*/ 1108 h 1309"/>
                <a:gd name="T34" fmla="*/ 666 w 757"/>
                <a:gd name="T35" fmla="*/ 1090 h 1309"/>
                <a:gd name="T36" fmla="*/ 668 w 757"/>
                <a:gd name="T37" fmla="*/ 1071 h 1309"/>
                <a:gd name="T38" fmla="*/ 666 w 757"/>
                <a:gd name="T39" fmla="*/ 1050 h 1309"/>
                <a:gd name="T40" fmla="*/ 658 w 757"/>
                <a:gd name="T41" fmla="*/ 1033 h 1309"/>
                <a:gd name="T42" fmla="*/ 647 w 757"/>
                <a:gd name="T43" fmla="*/ 1017 h 1309"/>
                <a:gd name="T44" fmla="*/ 631 w 757"/>
                <a:gd name="T45" fmla="*/ 1005 h 1309"/>
                <a:gd name="T46" fmla="*/ 614 w 757"/>
                <a:gd name="T47" fmla="*/ 998 h 1309"/>
                <a:gd name="T48" fmla="*/ 594 w 757"/>
                <a:gd name="T49" fmla="*/ 995 h 1309"/>
                <a:gd name="T50" fmla="*/ 216 w 757"/>
                <a:gd name="T51" fmla="*/ 437 h 1309"/>
                <a:gd name="T52" fmla="*/ 216 w 757"/>
                <a:gd name="T53" fmla="*/ 490 h 1309"/>
                <a:gd name="T54" fmla="*/ 540 w 757"/>
                <a:gd name="T55" fmla="*/ 490 h 1309"/>
                <a:gd name="T56" fmla="*/ 540 w 757"/>
                <a:gd name="T57" fmla="*/ 437 h 1309"/>
                <a:gd name="T58" fmla="*/ 216 w 757"/>
                <a:gd name="T59" fmla="*/ 437 h 1309"/>
                <a:gd name="T60" fmla="*/ 108 w 757"/>
                <a:gd name="T61" fmla="*/ 164 h 1309"/>
                <a:gd name="T62" fmla="*/ 108 w 757"/>
                <a:gd name="T63" fmla="*/ 272 h 1309"/>
                <a:gd name="T64" fmla="*/ 648 w 757"/>
                <a:gd name="T65" fmla="*/ 272 h 1309"/>
                <a:gd name="T66" fmla="*/ 648 w 757"/>
                <a:gd name="T67" fmla="*/ 164 h 1309"/>
                <a:gd name="T68" fmla="*/ 108 w 757"/>
                <a:gd name="T69" fmla="*/ 164 h 1309"/>
                <a:gd name="T70" fmla="*/ 0 w 757"/>
                <a:gd name="T71" fmla="*/ 0 h 1309"/>
                <a:gd name="T72" fmla="*/ 757 w 757"/>
                <a:gd name="T73" fmla="*/ 0 h 1309"/>
                <a:gd name="T74" fmla="*/ 757 w 757"/>
                <a:gd name="T75" fmla="*/ 1309 h 1309"/>
                <a:gd name="T76" fmla="*/ 0 w 757"/>
                <a:gd name="T77" fmla="*/ 1309 h 1309"/>
                <a:gd name="T78" fmla="*/ 0 w 757"/>
                <a:gd name="T79" fmla="*/ 0 h 1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7" h="1309">
                  <a:moveTo>
                    <a:pt x="594" y="995"/>
                  </a:moveTo>
                  <a:lnTo>
                    <a:pt x="575" y="998"/>
                  </a:lnTo>
                  <a:lnTo>
                    <a:pt x="557" y="1005"/>
                  </a:lnTo>
                  <a:lnTo>
                    <a:pt x="542" y="1017"/>
                  </a:lnTo>
                  <a:lnTo>
                    <a:pt x="530" y="1033"/>
                  </a:lnTo>
                  <a:lnTo>
                    <a:pt x="523" y="1050"/>
                  </a:lnTo>
                  <a:lnTo>
                    <a:pt x="519" y="1071"/>
                  </a:lnTo>
                  <a:lnTo>
                    <a:pt x="523" y="1090"/>
                  </a:lnTo>
                  <a:lnTo>
                    <a:pt x="530" y="1108"/>
                  </a:lnTo>
                  <a:lnTo>
                    <a:pt x="542" y="1123"/>
                  </a:lnTo>
                  <a:lnTo>
                    <a:pt x="557" y="1135"/>
                  </a:lnTo>
                  <a:lnTo>
                    <a:pt x="575" y="1143"/>
                  </a:lnTo>
                  <a:lnTo>
                    <a:pt x="594" y="1145"/>
                  </a:lnTo>
                  <a:lnTo>
                    <a:pt x="614" y="1143"/>
                  </a:lnTo>
                  <a:lnTo>
                    <a:pt x="631" y="1135"/>
                  </a:lnTo>
                  <a:lnTo>
                    <a:pt x="647" y="1123"/>
                  </a:lnTo>
                  <a:lnTo>
                    <a:pt x="658" y="1108"/>
                  </a:lnTo>
                  <a:lnTo>
                    <a:pt x="666" y="1090"/>
                  </a:lnTo>
                  <a:lnTo>
                    <a:pt x="668" y="1071"/>
                  </a:lnTo>
                  <a:lnTo>
                    <a:pt x="666" y="1050"/>
                  </a:lnTo>
                  <a:lnTo>
                    <a:pt x="658" y="1033"/>
                  </a:lnTo>
                  <a:lnTo>
                    <a:pt x="647" y="1017"/>
                  </a:lnTo>
                  <a:lnTo>
                    <a:pt x="631" y="1005"/>
                  </a:lnTo>
                  <a:lnTo>
                    <a:pt x="614" y="998"/>
                  </a:lnTo>
                  <a:lnTo>
                    <a:pt x="594" y="995"/>
                  </a:lnTo>
                  <a:close/>
                  <a:moveTo>
                    <a:pt x="216" y="437"/>
                  </a:moveTo>
                  <a:lnTo>
                    <a:pt x="216" y="490"/>
                  </a:lnTo>
                  <a:lnTo>
                    <a:pt x="540" y="490"/>
                  </a:lnTo>
                  <a:lnTo>
                    <a:pt x="540" y="437"/>
                  </a:lnTo>
                  <a:lnTo>
                    <a:pt x="216" y="437"/>
                  </a:lnTo>
                  <a:close/>
                  <a:moveTo>
                    <a:pt x="108" y="164"/>
                  </a:moveTo>
                  <a:lnTo>
                    <a:pt x="108" y="272"/>
                  </a:lnTo>
                  <a:lnTo>
                    <a:pt x="648" y="272"/>
                  </a:lnTo>
                  <a:lnTo>
                    <a:pt x="648" y="164"/>
                  </a:lnTo>
                  <a:lnTo>
                    <a:pt x="108" y="164"/>
                  </a:lnTo>
                  <a:close/>
                  <a:moveTo>
                    <a:pt x="0" y="0"/>
                  </a:moveTo>
                  <a:lnTo>
                    <a:pt x="757" y="0"/>
                  </a:lnTo>
                  <a:lnTo>
                    <a:pt x="757" y="1309"/>
                  </a:lnTo>
                  <a:lnTo>
                    <a:pt x="0" y="130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2">
              <a:extLst>
                <a:ext uri="{FF2B5EF4-FFF2-40B4-BE49-F238E27FC236}">
                  <a16:creationId xmlns:a16="http://schemas.microsoft.com/office/drawing/2014/main" xmlns="" id="{4B1E218D-233D-044A-B742-FA4A9BA3C513}"/>
                </a:ext>
              </a:extLst>
            </p:cNvPr>
            <p:cNvSpPr>
              <a:spLocks/>
            </p:cNvSpPr>
            <p:nvPr/>
          </p:nvSpPr>
          <p:spPr bwMode="auto">
            <a:xfrm>
              <a:off x="1201" y="449"/>
              <a:ext cx="126" cy="210"/>
            </a:xfrm>
            <a:custGeom>
              <a:avLst/>
              <a:gdLst>
                <a:gd name="T0" fmla="*/ 89 w 756"/>
                <a:gd name="T1" fmla="*/ 0 h 1255"/>
                <a:gd name="T2" fmla="*/ 668 w 756"/>
                <a:gd name="T3" fmla="*/ 0 h 1255"/>
                <a:gd name="T4" fmla="*/ 691 w 756"/>
                <a:gd name="T5" fmla="*/ 4 h 1255"/>
                <a:gd name="T6" fmla="*/ 712 w 756"/>
                <a:gd name="T7" fmla="*/ 12 h 1255"/>
                <a:gd name="T8" fmla="*/ 730 w 756"/>
                <a:gd name="T9" fmla="*/ 25 h 1255"/>
                <a:gd name="T10" fmla="*/ 744 w 756"/>
                <a:gd name="T11" fmla="*/ 41 h 1255"/>
                <a:gd name="T12" fmla="*/ 753 w 756"/>
                <a:gd name="T13" fmla="*/ 60 h 1255"/>
                <a:gd name="T14" fmla="*/ 756 w 756"/>
                <a:gd name="T15" fmla="*/ 83 h 1255"/>
                <a:gd name="T16" fmla="*/ 756 w 756"/>
                <a:gd name="T17" fmla="*/ 1037 h 1255"/>
                <a:gd name="T18" fmla="*/ 729 w 756"/>
                <a:gd name="T19" fmla="*/ 1037 h 1255"/>
                <a:gd name="T20" fmla="*/ 702 w 756"/>
                <a:gd name="T21" fmla="*/ 1040 h 1255"/>
                <a:gd name="T22" fmla="*/ 676 w 756"/>
                <a:gd name="T23" fmla="*/ 1048 h 1255"/>
                <a:gd name="T24" fmla="*/ 654 w 756"/>
                <a:gd name="T25" fmla="*/ 1061 h 1255"/>
                <a:gd name="T26" fmla="*/ 634 w 756"/>
                <a:gd name="T27" fmla="*/ 1077 h 1255"/>
                <a:gd name="T28" fmla="*/ 617 w 756"/>
                <a:gd name="T29" fmla="*/ 1097 h 1255"/>
                <a:gd name="T30" fmla="*/ 605 w 756"/>
                <a:gd name="T31" fmla="*/ 1121 h 1255"/>
                <a:gd name="T32" fmla="*/ 596 w 756"/>
                <a:gd name="T33" fmla="*/ 1146 h 1255"/>
                <a:gd name="T34" fmla="*/ 594 w 756"/>
                <a:gd name="T35" fmla="*/ 1174 h 1255"/>
                <a:gd name="T36" fmla="*/ 594 w 756"/>
                <a:gd name="T37" fmla="*/ 1255 h 1255"/>
                <a:gd name="T38" fmla="*/ 162 w 756"/>
                <a:gd name="T39" fmla="*/ 1255 h 1255"/>
                <a:gd name="T40" fmla="*/ 162 w 756"/>
                <a:gd name="T41" fmla="*/ 1174 h 1255"/>
                <a:gd name="T42" fmla="*/ 159 w 756"/>
                <a:gd name="T43" fmla="*/ 1146 h 1255"/>
                <a:gd name="T44" fmla="*/ 152 w 756"/>
                <a:gd name="T45" fmla="*/ 1121 h 1255"/>
                <a:gd name="T46" fmla="*/ 139 w 756"/>
                <a:gd name="T47" fmla="*/ 1097 h 1255"/>
                <a:gd name="T48" fmla="*/ 122 w 756"/>
                <a:gd name="T49" fmla="*/ 1077 h 1255"/>
                <a:gd name="T50" fmla="*/ 103 w 756"/>
                <a:gd name="T51" fmla="*/ 1061 h 1255"/>
                <a:gd name="T52" fmla="*/ 79 w 756"/>
                <a:gd name="T53" fmla="*/ 1048 h 1255"/>
                <a:gd name="T54" fmla="*/ 54 w 756"/>
                <a:gd name="T55" fmla="*/ 1040 h 1255"/>
                <a:gd name="T56" fmla="*/ 27 w 756"/>
                <a:gd name="T57" fmla="*/ 1037 h 1255"/>
                <a:gd name="T58" fmla="*/ 0 w 756"/>
                <a:gd name="T59" fmla="*/ 1037 h 1255"/>
                <a:gd name="T60" fmla="*/ 0 w 756"/>
                <a:gd name="T61" fmla="*/ 83 h 1255"/>
                <a:gd name="T62" fmla="*/ 3 w 756"/>
                <a:gd name="T63" fmla="*/ 60 h 1255"/>
                <a:gd name="T64" fmla="*/ 12 w 756"/>
                <a:gd name="T65" fmla="*/ 41 h 1255"/>
                <a:gd name="T66" fmla="*/ 26 w 756"/>
                <a:gd name="T67" fmla="*/ 25 h 1255"/>
                <a:gd name="T68" fmla="*/ 44 w 756"/>
                <a:gd name="T69" fmla="*/ 12 h 1255"/>
                <a:gd name="T70" fmla="*/ 66 w 756"/>
                <a:gd name="T71" fmla="*/ 4 h 1255"/>
                <a:gd name="T72" fmla="*/ 89 w 756"/>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1255">
                  <a:moveTo>
                    <a:pt x="89" y="0"/>
                  </a:moveTo>
                  <a:lnTo>
                    <a:pt x="668" y="0"/>
                  </a:lnTo>
                  <a:lnTo>
                    <a:pt x="691" y="4"/>
                  </a:lnTo>
                  <a:lnTo>
                    <a:pt x="712" y="12"/>
                  </a:lnTo>
                  <a:lnTo>
                    <a:pt x="730" y="25"/>
                  </a:lnTo>
                  <a:lnTo>
                    <a:pt x="744" y="41"/>
                  </a:lnTo>
                  <a:lnTo>
                    <a:pt x="753" y="60"/>
                  </a:lnTo>
                  <a:lnTo>
                    <a:pt x="756" y="83"/>
                  </a:lnTo>
                  <a:lnTo>
                    <a:pt x="756" y="1037"/>
                  </a:lnTo>
                  <a:lnTo>
                    <a:pt x="729" y="1037"/>
                  </a:lnTo>
                  <a:lnTo>
                    <a:pt x="702" y="1040"/>
                  </a:lnTo>
                  <a:lnTo>
                    <a:pt x="676" y="1048"/>
                  </a:lnTo>
                  <a:lnTo>
                    <a:pt x="654" y="1061"/>
                  </a:lnTo>
                  <a:lnTo>
                    <a:pt x="634" y="1077"/>
                  </a:lnTo>
                  <a:lnTo>
                    <a:pt x="617" y="1097"/>
                  </a:lnTo>
                  <a:lnTo>
                    <a:pt x="605" y="1121"/>
                  </a:lnTo>
                  <a:lnTo>
                    <a:pt x="596" y="1146"/>
                  </a:lnTo>
                  <a:lnTo>
                    <a:pt x="594" y="1174"/>
                  </a:lnTo>
                  <a:lnTo>
                    <a:pt x="594" y="1255"/>
                  </a:lnTo>
                  <a:lnTo>
                    <a:pt x="162" y="1255"/>
                  </a:lnTo>
                  <a:lnTo>
                    <a:pt x="162" y="1174"/>
                  </a:lnTo>
                  <a:lnTo>
                    <a:pt x="159" y="1146"/>
                  </a:lnTo>
                  <a:lnTo>
                    <a:pt x="152" y="1121"/>
                  </a:lnTo>
                  <a:lnTo>
                    <a:pt x="139" y="1097"/>
                  </a:lnTo>
                  <a:lnTo>
                    <a:pt x="122" y="1077"/>
                  </a:lnTo>
                  <a:lnTo>
                    <a:pt x="103" y="1061"/>
                  </a:lnTo>
                  <a:lnTo>
                    <a:pt x="79" y="1048"/>
                  </a:lnTo>
                  <a:lnTo>
                    <a:pt x="54" y="1040"/>
                  </a:lnTo>
                  <a:lnTo>
                    <a:pt x="27" y="1037"/>
                  </a:lnTo>
                  <a:lnTo>
                    <a:pt x="0" y="1037"/>
                  </a:lnTo>
                  <a:lnTo>
                    <a:pt x="0" y="83"/>
                  </a:lnTo>
                  <a:lnTo>
                    <a:pt x="3" y="60"/>
                  </a:lnTo>
                  <a:lnTo>
                    <a:pt x="12" y="41"/>
                  </a:lnTo>
                  <a:lnTo>
                    <a:pt x="26" y="25"/>
                  </a:lnTo>
                  <a:lnTo>
                    <a:pt x="44" y="12"/>
                  </a:lnTo>
                  <a:lnTo>
                    <a:pt x="66" y="4"/>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3">
              <a:extLst>
                <a:ext uri="{FF2B5EF4-FFF2-40B4-BE49-F238E27FC236}">
                  <a16:creationId xmlns:a16="http://schemas.microsoft.com/office/drawing/2014/main" xmlns="" id="{C55A5E15-880A-4948-B5B6-215517D1F61E}"/>
                </a:ext>
              </a:extLst>
            </p:cNvPr>
            <p:cNvSpPr>
              <a:spLocks/>
            </p:cNvSpPr>
            <p:nvPr/>
          </p:nvSpPr>
          <p:spPr bwMode="auto">
            <a:xfrm>
              <a:off x="1174" y="631"/>
              <a:ext cx="45" cy="73"/>
            </a:xfrm>
            <a:custGeom>
              <a:avLst/>
              <a:gdLst>
                <a:gd name="T0" fmla="*/ 81 w 270"/>
                <a:gd name="T1" fmla="*/ 0 h 436"/>
                <a:gd name="T2" fmla="*/ 189 w 270"/>
                <a:gd name="T3" fmla="*/ 0 h 436"/>
                <a:gd name="T4" fmla="*/ 211 w 270"/>
                <a:gd name="T5" fmla="*/ 3 h 436"/>
                <a:gd name="T6" fmla="*/ 230 w 270"/>
                <a:gd name="T7" fmla="*/ 11 h 436"/>
                <a:gd name="T8" fmla="*/ 247 w 270"/>
                <a:gd name="T9" fmla="*/ 24 h 436"/>
                <a:gd name="T10" fmla="*/ 258 w 270"/>
                <a:gd name="T11" fmla="*/ 40 h 436"/>
                <a:gd name="T12" fmla="*/ 267 w 270"/>
                <a:gd name="T13" fmla="*/ 60 h 436"/>
                <a:gd name="T14" fmla="*/ 270 w 270"/>
                <a:gd name="T15" fmla="*/ 82 h 436"/>
                <a:gd name="T16" fmla="*/ 270 w 270"/>
                <a:gd name="T17" fmla="*/ 355 h 436"/>
                <a:gd name="T18" fmla="*/ 267 w 270"/>
                <a:gd name="T19" fmla="*/ 376 h 436"/>
                <a:gd name="T20" fmla="*/ 258 w 270"/>
                <a:gd name="T21" fmla="*/ 395 h 436"/>
                <a:gd name="T22" fmla="*/ 247 w 270"/>
                <a:gd name="T23" fmla="*/ 413 h 436"/>
                <a:gd name="T24" fmla="*/ 230 w 270"/>
                <a:gd name="T25" fmla="*/ 424 h 436"/>
                <a:gd name="T26" fmla="*/ 211 w 270"/>
                <a:gd name="T27" fmla="*/ 433 h 436"/>
                <a:gd name="T28" fmla="*/ 189 w 270"/>
                <a:gd name="T29" fmla="*/ 436 h 436"/>
                <a:gd name="T30" fmla="*/ 81 w 270"/>
                <a:gd name="T31" fmla="*/ 436 h 436"/>
                <a:gd name="T32" fmla="*/ 60 w 270"/>
                <a:gd name="T33" fmla="*/ 433 h 436"/>
                <a:gd name="T34" fmla="*/ 40 w 270"/>
                <a:gd name="T35" fmla="*/ 424 h 436"/>
                <a:gd name="T36" fmla="*/ 23 w 270"/>
                <a:gd name="T37" fmla="*/ 413 h 436"/>
                <a:gd name="T38" fmla="*/ 11 w 270"/>
                <a:gd name="T39" fmla="*/ 395 h 436"/>
                <a:gd name="T40" fmla="*/ 3 w 270"/>
                <a:gd name="T41" fmla="*/ 376 h 436"/>
                <a:gd name="T42" fmla="*/ 0 w 270"/>
                <a:gd name="T43" fmla="*/ 355 h 436"/>
                <a:gd name="T44" fmla="*/ 0 w 270"/>
                <a:gd name="T45" fmla="*/ 82 h 436"/>
                <a:gd name="T46" fmla="*/ 3 w 270"/>
                <a:gd name="T47" fmla="*/ 60 h 436"/>
                <a:gd name="T48" fmla="*/ 11 w 270"/>
                <a:gd name="T49" fmla="*/ 40 h 436"/>
                <a:gd name="T50" fmla="*/ 23 w 270"/>
                <a:gd name="T51" fmla="*/ 24 h 436"/>
                <a:gd name="T52" fmla="*/ 40 w 270"/>
                <a:gd name="T53" fmla="*/ 11 h 436"/>
                <a:gd name="T54" fmla="*/ 60 w 270"/>
                <a:gd name="T55" fmla="*/ 3 h 436"/>
                <a:gd name="T56" fmla="*/ 81 w 270"/>
                <a:gd name="T57"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436">
                  <a:moveTo>
                    <a:pt x="81" y="0"/>
                  </a:moveTo>
                  <a:lnTo>
                    <a:pt x="189" y="0"/>
                  </a:lnTo>
                  <a:lnTo>
                    <a:pt x="211" y="3"/>
                  </a:lnTo>
                  <a:lnTo>
                    <a:pt x="230" y="11"/>
                  </a:lnTo>
                  <a:lnTo>
                    <a:pt x="247" y="24"/>
                  </a:lnTo>
                  <a:lnTo>
                    <a:pt x="258" y="40"/>
                  </a:lnTo>
                  <a:lnTo>
                    <a:pt x="267" y="60"/>
                  </a:lnTo>
                  <a:lnTo>
                    <a:pt x="270" y="82"/>
                  </a:lnTo>
                  <a:lnTo>
                    <a:pt x="270" y="355"/>
                  </a:lnTo>
                  <a:lnTo>
                    <a:pt x="267" y="376"/>
                  </a:lnTo>
                  <a:lnTo>
                    <a:pt x="258" y="395"/>
                  </a:lnTo>
                  <a:lnTo>
                    <a:pt x="247" y="413"/>
                  </a:lnTo>
                  <a:lnTo>
                    <a:pt x="230" y="424"/>
                  </a:lnTo>
                  <a:lnTo>
                    <a:pt x="211" y="433"/>
                  </a:lnTo>
                  <a:lnTo>
                    <a:pt x="189" y="436"/>
                  </a:lnTo>
                  <a:lnTo>
                    <a:pt x="81" y="436"/>
                  </a:lnTo>
                  <a:lnTo>
                    <a:pt x="60" y="433"/>
                  </a:lnTo>
                  <a:lnTo>
                    <a:pt x="40" y="424"/>
                  </a:lnTo>
                  <a:lnTo>
                    <a:pt x="23" y="413"/>
                  </a:lnTo>
                  <a:lnTo>
                    <a:pt x="11" y="395"/>
                  </a:lnTo>
                  <a:lnTo>
                    <a:pt x="3" y="376"/>
                  </a:lnTo>
                  <a:lnTo>
                    <a:pt x="0" y="355"/>
                  </a:lnTo>
                  <a:lnTo>
                    <a:pt x="0" y="82"/>
                  </a:lnTo>
                  <a:lnTo>
                    <a:pt x="3" y="60"/>
                  </a:lnTo>
                  <a:lnTo>
                    <a:pt x="11" y="40"/>
                  </a:lnTo>
                  <a:lnTo>
                    <a:pt x="23" y="24"/>
                  </a:lnTo>
                  <a:lnTo>
                    <a:pt x="40" y="11"/>
                  </a:lnTo>
                  <a:lnTo>
                    <a:pt x="60" y="3"/>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4">
              <a:extLst>
                <a:ext uri="{FF2B5EF4-FFF2-40B4-BE49-F238E27FC236}">
                  <a16:creationId xmlns:a16="http://schemas.microsoft.com/office/drawing/2014/main" xmlns="" id="{61304937-9202-214C-8378-B7B59F731E06}"/>
                </a:ext>
              </a:extLst>
            </p:cNvPr>
            <p:cNvSpPr>
              <a:spLocks/>
            </p:cNvSpPr>
            <p:nvPr/>
          </p:nvSpPr>
          <p:spPr bwMode="auto">
            <a:xfrm>
              <a:off x="1309" y="631"/>
              <a:ext cx="45" cy="73"/>
            </a:xfrm>
            <a:custGeom>
              <a:avLst/>
              <a:gdLst>
                <a:gd name="T0" fmla="*/ 81 w 270"/>
                <a:gd name="T1" fmla="*/ 0 h 436"/>
                <a:gd name="T2" fmla="*/ 162 w 270"/>
                <a:gd name="T3" fmla="*/ 0 h 436"/>
                <a:gd name="T4" fmla="*/ 187 w 270"/>
                <a:gd name="T5" fmla="*/ 2 h 436"/>
                <a:gd name="T6" fmla="*/ 209 w 270"/>
                <a:gd name="T7" fmla="*/ 11 h 436"/>
                <a:gd name="T8" fmla="*/ 229 w 270"/>
                <a:gd name="T9" fmla="*/ 24 h 436"/>
                <a:gd name="T10" fmla="*/ 246 w 270"/>
                <a:gd name="T11" fmla="*/ 41 h 436"/>
                <a:gd name="T12" fmla="*/ 259 w 270"/>
                <a:gd name="T13" fmla="*/ 61 h 436"/>
                <a:gd name="T14" fmla="*/ 267 w 270"/>
                <a:gd name="T15" fmla="*/ 84 h 436"/>
                <a:gd name="T16" fmla="*/ 270 w 270"/>
                <a:gd name="T17" fmla="*/ 108 h 436"/>
                <a:gd name="T18" fmla="*/ 270 w 270"/>
                <a:gd name="T19" fmla="*/ 355 h 436"/>
                <a:gd name="T20" fmla="*/ 267 w 270"/>
                <a:gd name="T21" fmla="*/ 376 h 436"/>
                <a:gd name="T22" fmla="*/ 259 w 270"/>
                <a:gd name="T23" fmla="*/ 395 h 436"/>
                <a:gd name="T24" fmla="*/ 246 w 270"/>
                <a:gd name="T25" fmla="*/ 413 h 436"/>
                <a:gd name="T26" fmla="*/ 230 w 270"/>
                <a:gd name="T27" fmla="*/ 424 h 436"/>
                <a:gd name="T28" fmla="*/ 210 w 270"/>
                <a:gd name="T29" fmla="*/ 433 h 436"/>
                <a:gd name="T30" fmla="*/ 189 w 270"/>
                <a:gd name="T31" fmla="*/ 436 h 436"/>
                <a:gd name="T32" fmla="*/ 81 w 270"/>
                <a:gd name="T33" fmla="*/ 436 h 436"/>
                <a:gd name="T34" fmla="*/ 59 w 270"/>
                <a:gd name="T35" fmla="*/ 433 h 436"/>
                <a:gd name="T36" fmla="*/ 40 w 270"/>
                <a:gd name="T37" fmla="*/ 424 h 436"/>
                <a:gd name="T38" fmla="*/ 24 w 270"/>
                <a:gd name="T39" fmla="*/ 413 h 436"/>
                <a:gd name="T40" fmla="*/ 11 w 270"/>
                <a:gd name="T41" fmla="*/ 395 h 436"/>
                <a:gd name="T42" fmla="*/ 3 w 270"/>
                <a:gd name="T43" fmla="*/ 376 h 436"/>
                <a:gd name="T44" fmla="*/ 0 w 270"/>
                <a:gd name="T45" fmla="*/ 355 h 436"/>
                <a:gd name="T46" fmla="*/ 0 w 270"/>
                <a:gd name="T47" fmla="*/ 82 h 436"/>
                <a:gd name="T48" fmla="*/ 3 w 270"/>
                <a:gd name="T49" fmla="*/ 60 h 436"/>
                <a:gd name="T50" fmla="*/ 11 w 270"/>
                <a:gd name="T51" fmla="*/ 40 h 436"/>
                <a:gd name="T52" fmla="*/ 24 w 270"/>
                <a:gd name="T53" fmla="*/ 24 h 436"/>
                <a:gd name="T54" fmla="*/ 40 w 270"/>
                <a:gd name="T55" fmla="*/ 11 h 436"/>
                <a:gd name="T56" fmla="*/ 59 w 270"/>
                <a:gd name="T57" fmla="*/ 3 h 436"/>
                <a:gd name="T58" fmla="*/ 81 w 270"/>
                <a:gd name="T59"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436">
                  <a:moveTo>
                    <a:pt x="81" y="0"/>
                  </a:moveTo>
                  <a:lnTo>
                    <a:pt x="162" y="0"/>
                  </a:lnTo>
                  <a:lnTo>
                    <a:pt x="187" y="2"/>
                  </a:lnTo>
                  <a:lnTo>
                    <a:pt x="209" y="11"/>
                  </a:lnTo>
                  <a:lnTo>
                    <a:pt x="229" y="24"/>
                  </a:lnTo>
                  <a:lnTo>
                    <a:pt x="246" y="41"/>
                  </a:lnTo>
                  <a:lnTo>
                    <a:pt x="259" y="61"/>
                  </a:lnTo>
                  <a:lnTo>
                    <a:pt x="267" y="84"/>
                  </a:lnTo>
                  <a:lnTo>
                    <a:pt x="270" y="108"/>
                  </a:lnTo>
                  <a:lnTo>
                    <a:pt x="270" y="355"/>
                  </a:lnTo>
                  <a:lnTo>
                    <a:pt x="267" y="376"/>
                  </a:lnTo>
                  <a:lnTo>
                    <a:pt x="259" y="395"/>
                  </a:lnTo>
                  <a:lnTo>
                    <a:pt x="246" y="413"/>
                  </a:lnTo>
                  <a:lnTo>
                    <a:pt x="230" y="424"/>
                  </a:lnTo>
                  <a:lnTo>
                    <a:pt x="210" y="433"/>
                  </a:lnTo>
                  <a:lnTo>
                    <a:pt x="189" y="436"/>
                  </a:lnTo>
                  <a:lnTo>
                    <a:pt x="81" y="436"/>
                  </a:lnTo>
                  <a:lnTo>
                    <a:pt x="59" y="433"/>
                  </a:lnTo>
                  <a:lnTo>
                    <a:pt x="40" y="424"/>
                  </a:lnTo>
                  <a:lnTo>
                    <a:pt x="24" y="413"/>
                  </a:lnTo>
                  <a:lnTo>
                    <a:pt x="11" y="395"/>
                  </a:lnTo>
                  <a:lnTo>
                    <a:pt x="3" y="376"/>
                  </a:lnTo>
                  <a:lnTo>
                    <a:pt x="0" y="355"/>
                  </a:lnTo>
                  <a:lnTo>
                    <a:pt x="0" y="82"/>
                  </a:lnTo>
                  <a:lnTo>
                    <a:pt x="3" y="60"/>
                  </a:lnTo>
                  <a:lnTo>
                    <a:pt x="11" y="40"/>
                  </a:lnTo>
                  <a:lnTo>
                    <a:pt x="24" y="24"/>
                  </a:lnTo>
                  <a:lnTo>
                    <a:pt x="40" y="11"/>
                  </a:lnTo>
                  <a:lnTo>
                    <a:pt x="59" y="3"/>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5">
              <a:extLst>
                <a:ext uri="{FF2B5EF4-FFF2-40B4-BE49-F238E27FC236}">
                  <a16:creationId xmlns:a16="http://schemas.microsoft.com/office/drawing/2014/main" xmlns="" id="{34789E5E-8EFE-5348-B851-B5E5A9A89D52}"/>
                </a:ext>
              </a:extLst>
            </p:cNvPr>
            <p:cNvSpPr>
              <a:spLocks/>
            </p:cNvSpPr>
            <p:nvPr/>
          </p:nvSpPr>
          <p:spPr bwMode="auto">
            <a:xfrm>
              <a:off x="1189" y="731"/>
              <a:ext cx="155" cy="132"/>
            </a:xfrm>
            <a:custGeom>
              <a:avLst/>
              <a:gdLst>
                <a:gd name="T0" fmla="*/ 507 w 931"/>
                <a:gd name="T1" fmla="*/ 0 h 790"/>
                <a:gd name="T2" fmla="*/ 560 w 931"/>
                <a:gd name="T3" fmla="*/ 383 h 790"/>
                <a:gd name="T4" fmla="*/ 790 w 931"/>
                <a:gd name="T5" fmla="*/ 414 h 790"/>
                <a:gd name="T6" fmla="*/ 824 w 931"/>
                <a:gd name="T7" fmla="*/ 397 h 790"/>
                <a:gd name="T8" fmla="*/ 867 w 931"/>
                <a:gd name="T9" fmla="*/ 398 h 790"/>
                <a:gd name="T10" fmla="*/ 905 w 931"/>
                <a:gd name="T11" fmla="*/ 421 h 790"/>
                <a:gd name="T12" fmla="*/ 928 w 931"/>
                <a:gd name="T13" fmla="*/ 460 h 790"/>
                <a:gd name="T14" fmla="*/ 928 w 931"/>
                <a:gd name="T15" fmla="*/ 508 h 790"/>
                <a:gd name="T16" fmla="*/ 905 w 931"/>
                <a:gd name="T17" fmla="*/ 546 h 790"/>
                <a:gd name="T18" fmla="*/ 867 w 931"/>
                <a:gd name="T19" fmla="*/ 569 h 790"/>
                <a:gd name="T20" fmla="*/ 824 w 931"/>
                <a:gd name="T21" fmla="*/ 570 h 790"/>
                <a:gd name="T22" fmla="*/ 790 w 931"/>
                <a:gd name="T23" fmla="*/ 553 h 790"/>
                <a:gd name="T24" fmla="*/ 567 w 931"/>
                <a:gd name="T25" fmla="*/ 496 h 790"/>
                <a:gd name="T26" fmla="*/ 679 w 931"/>
                <a:gd name="T27" fmla="*/ 613 h 790"/>
                <a:gd name="T28" fmla="*/ 704 w 931"/>
                <a:gd name="T29" fmla="*/ 616 h 790"/>
                <a:gd name="T30" fmla="*/ 744 w 931"/>
                <a:gd name="T31" fmla="*/ 639 h 790"/>
                <a:gd name="T32" fmla="*/ 766 w 931"/>
                <a:gd name="T33" fmla="*/ 679 h 790"/>
                <a:gd name="T34" fmla="*/ 766 w 931"/>
                <a:gd name="T35" fmla="*/ 726 h 790"/>
                <a:gd name="T36" fmla="*/ 744 w 931"/>
                <a:gd name="T37" fmla="*/ 765 h 790"/>
                <a:gd name="T38" fmla="*/ 704 w 931"/>
                <a:gd name="T39" fmla="*/ 787 h 790"/>
                <a:gd name="T40" fmla="*/ 659 w 931"/>
                <a:gd name="T41" fmla="*/ 787 h 790"/>
                <a:gd name="T42" fmla="*/ 619 w 931"/>
                <a:gd name="T43" fmla="*/ 765 h 790"/>
                <a:gd name="T44" fmla="*/ 597 w 931"/>
                <a:gd name="T45" fmla="*/ 726 h 790"/>
                <a:gd name="T46" fmla="*/ 594 w 931"/>
                <a:gd name="T47" fmla="*/ 695 h 790"/>
                <a:gd name="T48" fmla="*/ 466 w 931"/>
                <a:gd name="T49" fmla="*/ 545 h 790"/>
                <a:gd name="T50" fmla="*/ 336 w 931"/>
                <a:gd name="T51" fmla="*/ 687 h 790"/>
                <a:gd name="T52" fmla="*/ 334 w 931"/>
                <a:gd name="T53" fmla="*/ 726 h 790"/>
                <a:gd name="T54" fmla="*/ 312 w 931"/>
                <a:gd name="T55" fmla="*/ 765 h 790"/>
                <a:gd name="T56" fmla="*/ 273 w 931"/>
                <a:gd name="T57" fmla="*/ 787 h 790"/>
                <a:gd name="T58" fmla="*/ 226 w 931"/>
                <a:gd name="T59" fmla="*/ 787 h 790"/>
                <a:gd name="T60" fmla="*/ 187 w 931"/>
                <a:gd name="T61" fmla="*/ 765 h 790"/>
                <a:gd name="T62" fmla="*/ 165 w 931"/>
                <a:gd name="T63" fmla="*/ 726 h 790"/>
                <a:gd name="T64" fmla="*/ 164 w 931"/>
                <a:gd name="T65" fmla="*/ 681 h 790"/>
                <a:gd name="T66" fmla="*/ 183 w 931"/>
                <a:gd name="T67" fmla="*/ 644 h 790"/>
                <a:gd name="T68" fmla="*/ 216 w 931"/>
                <a:gd name="T69" fmla="*/ 621 h 790"/>
                <a:gd name="T70" fmla="*/ 344 w 931"/>
                <a:gd name="T71" fmla="*/ 512 h 790"/>
                <a:gd name="T72" fmla="*/ 344 w 931"/>
                <a:gd name="T73" fmla="*/ 493 h 790"/>
                <a:gd name="T74" fmla="*/ 172 w 931"/>
                <a:gd name="T75" fmla="*/ 563 h 790"/>
                <a:gd name="T76" fmla="*/ 149 w 931"/>
                <a:gd name="T77" fmla="*/ 601 h 790"/>
                <a:gd name="T78" fmla="*/ 111 w 931"/>
                <a:gd name="T79" fmla="*/ 624 h 790"/>
                <a:gd name="T80" fmla="*/ 64 w 931"/>
                <a:gd name="T81" fmla="*/ 624 h 790"/>
                <a:gd name="T82" fmla="*/ 26 w 931"/>
                <a:gd name="T83" fmla="*/ 601 h 790"/>
                <a:gd name="T84" fmla="*/ 3 w 931"/>
                <a:gd name="T85" fmla="*/ 563 h 790"/>
                <a:gd name="T86" fmla="*/ 2 w 931"/>
                <a:gd name="T87" fmla="*/ 517 h 790"/>
                <a:gd name="T88" fmla="*/ 19 w 931"/>
                <a:gd name="T89" fmla="*/ 483 h 790"/>
                <a:gd name="T90" fmla="*/ 33 w 931"/>
                <a:gd name="T91" fmla="*/ 466 h 790"/>
                <a:gd name="T92" fmla="*/ 57 w 931"/>
                <a:gd name="T93" fmla="*/ 456 h 790"/>
                <a:gd name="T94" fmla="*/ 88 w 931"/>
                <a:gd name="T95" fmla="*/ 450 h 790"/>
                <a:gd name="T96" fmla="*/ 89 w 931"/>
                <a:gd name="T97" fmla="*/ 450 h 790"/>
                <a:gd name="T98" fmla="*/ 398 w 931"/>
                <a:gd name="T99" fmla="*/ 365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1" h="790">
                  <a:moveTo>
                    <a:pt x="398" y="0"/>
                  </a:moveTo>
                  <a:lnTo>
                    <a:pt x="507" y="0"/>
                  </a:lnTo>
                  <a:lnTo>
                    <a:pt x="507" y="371"/>
                  </a:lnTo>
                  <a:lnTo>
                    <a:pt x="560" y="383"/>
                  </a:lnTo>
                  <a:lnTo>
                    <a:pt x="776" y="428"/>
                  </a:lnTo>
                  <a:lnTo>
                    <a:pt x="790" y="414"/>
                  </a:lnTo>
                  <a:lnTo>
                    <a:pt x="805" y="405"/>
                  </a:lnTo>
                  <a:lnTo>
                    <a:pt x="824" y="397"/>
                  </a:lnTo>
                  <a:lnTo>
                    <a:pt x="844" y="395"/>
                  </a:lnTo>
                  <a:lnTo>
                    <a:pt x="867" y="398"/>
                  </a:lnTo>
                  <a:lnTo>
                    <a:pt x="888" y="407"/>
                  </a:lnTo>
                  <a:lnTo>
                    <a:pt x="905" y="421"/>
                  </a:lnTo>
                  <a:lnTo>
                    <a:pt x="919" y="439"/>
                  </a:lnTo>
                  <a:lnTo>
                    <a:pt x="928" y="460"/>
                  </a:lnTo>
                  <a:lnTo>
                    <a:pt x="931" y="484"/>
                  </a:lnTo>
                  <a:lnTo>
                    <a:pt x="928" y="508"/>
                  </a:lnTo>
                  <a:lnTo>
                    <a:pt x="919" y="528"/>
                  </a:lnTo>
                  <a:lnTo>
                    <a:pt x="905" y="546"/>
                  </a:lnTo>
                  <a:lnTo>
                    <a:pt x="888" y="560"/>
                  </a:lnTo>
                  <a:lnTo>
                    <a:pt x="867" y="569"/>
                  </a:lnTo>
                  <a:lnTo>
                    <a:pt x="844" y="572"/>
                  </a:lnTo>
                  <a:lnTo>
                    <a:pt x="824" y="570"/>
                  </a:lnTo>
                  <a:lnTo>
                    <a:pt x="805" y="564"/>
                  </a:lnTo>
                  <a:lnTo>
                    <a:pt x="790" y="553"/>
                  </a:lnTo>
                  <a:lnTo>
                    <a:pt x="776" y="540"/>
                  </a:lnTo>
                  <a:lnTo>
                    <a:pt x="567" y="496"/>
                  </a:lnTo>
                  <a:lnTo>
                    <a:pt x="676" y="614"/>
                  </a:lnTo>
                  <a:lnTo>
                    <a:pt x="679" y="613"/>
                  </a:lnTo>
                  <a:lnTo>
                    <a:pt x="681" y="613"/>
                  </a:lnTo>
                  <a:lnTo>
                    <a:pt x="704" y="616"/>
                  </a:lnTo>
                  <a:lnTo>
                    <a:pt x="726" y="625"/>
                  </a:lnTo>
                  <a:lnTo>
                    <a:pt x="744" y="639"/>
                  </a:lnTo>
                  <a:lnTo>
                    <a:pt x="758" y="657"/>
                  </a:lnTo>
                  <a:lnTo>
                    <a:pt x="766" y="679"/>
                  </a:lnTo>
                  <a:lnTo>
                    <a:pt x="769" y="702"/>
                  </a:lnTo>
                  <a:lnTo>
                    <a:pt x="766" y="726"/>
                  </a:lnTo>
                  <a:lnTo>
                    <a:pt x="758" y="746"/>
                  </a:lnTo>
                  <a:lnTo>
                    <a:pt x="744" y="765"/>
                  </a:lnTo>
                  <a:lnTo>
                    <a:pt x="726" y="779"/>
                  </a:lnTo>
                  <a:lnTo>
                    <a:pt x="704" y="787"/>
                  </a:lnTo>
                  <a:lnTo>
                    <a:pt x="681" y="790"/>
                  </a:lnTo>
                  <a:lnTo>
                    <a:pt x="659" y="787"/>
                  </a:lnTo>
                  <a:lnTo>
                    <a:pt x="637" y="779"/>
                  </a:lnTo>
                  <a:lnTo>
                    <a:pt x="619" y="765"/>
                  </a:lnTo>
                  <a:lnTo>
                    <a:pt x="605" y="746"/>
                  </a:lnTo>
                  <a:lnTo>
                    <a:pt x="597" y="726"/>
                  </a:lnTo>
                  <a:lnTo>
                    <a:pt x="594" y="702"/>
                  </a:lnTo>
                  <a:lnTo>
                    <a:pt x="594" y="695"/>
                  </a:lnTo>
                  <a:lnTo>
                    <a:pt x="595" y="687"/>
                  </a:lnTo>
                  <a:lnTo>
                    <a:pt x="466" y="545"/>
                  </a:lnTo>
                  <a:lnTo>
                    <a:pt x="332" y="673"/>
                  </a:lnTo>
                  <a:lnTo>
                    <a:pt x="336" y="687"/>
                  </a:lnTo>
                  <a:lnTo>
                    <a:pt x="337" y="702"/>
                  </a:lnTo>
                  <a:lnTo>
                    <a:pt x="334" y="726"/>
                  </a:lnTo>
                  <a:lnTo>
                    <a:pt x="326" y="746"/>
                  </a:lnTo>
                  <a:lnTo>
                    <a:pt x="312" y="765"/>
                  </a:lnTo>
                  <a:lnTo>
                    <a:pt x="294" y="779"/>
                  </a:lnTo>
                  <a:lnTo>
                    <a:pt x="273" y="787"/>
                  </a:lnTo>
                  <a:lnTo>
                    <a:pt x="249" y="790"/>
                  </a:lnTo>
                  <a:lnTo>
                    <a:pt x="226" y="787"/>
                  </a:lnTo>
                  <a:lnTo>
                    <a:pt x="206" y="779"/>
                  </a:lnTo>
                  <a:lnTo>
                    <a:pt x="187" y="765"/>
                  </a:lnTo>
                  <a:lnTo>
                    <a:pt x="174" y="746"/>
                  </a:lnTo>
                  <a:lnTo>
                    <a:pt x="165" y="726"/>
                  </a:lnTo>
                  <a:lnTo>
                    <a:pt x="162" y="702"/>
                  </a:lnTo>
                  <a:lnTo>
                    <a:pt x="164" y="681"/>
                  </a:lnTo>
                  <a:lnTo>
                    <a:pt x="172" y="661"/>
                  </a:lnTo>
                  <a:lnTo>
                    <a:pt x="183" y="644"/>
                  </a:lnTo>
                  <a:lnTo>
                    <a:pt x="198" y="630"/>
                  </a:lnTo>
                  <a:lnTo>
                    <a:pt x="216" y="621"/>
                  </a:lnTo>
                  <a:lnTo>
                    <a:pt x="236" y="615"/>
                  </a:lnTo>
                  <a:lnTo>
                    <a:pt x="344" y="512"/>
                  </a:lnTo>
                  <a:lnTo>
                    <a:pt x="373" y="485"/>
                  </a:lnTo>
                  <a:lnTo>
                    <a:pt x="344" y="493"/>
                  </a:lnTo>
                  <a:lnTo>
                    <a:pt x="175" y="539"/>
                  </a:lnTo>
                  <a:lnTo>
                    <a:pt x="172" y="563"/>
                  </a:lnTo>
                  <a:lnTo>
                    <a:pt x="163" y="584"/>
                  </a:lnTo>
                  <a:lnTo>
                    <a:pt x="149" y="601"/>
                  </a:lnTo>
                  <a:lnTo>
                    <a:pt x="132" y="615"/>
                  </a:lnTo>
                  <a:lnTo>
                    <a:pt x="111" y="624"/>
                  </a:lnTo>
                  <a:lnTo>
                    <a:pt x="88" y="627"/>
                  </a:lnTo>
                  <a:lnTo>
                    <a:pt x="64" y="624"/>
                  </a:lnTo>
                  <a:lnTo>
                    <a:pt x="43" y="615"/>
                  </a:lnTo>
                  <a:lnTo>
                    <a:pt x="26" y="601"/>
                  </a:lnTo>
                  <a:lnTo>
                    <a:pt x="12" y="583"/>
                  </a:lnTo>
                  <a:lnTo>
                    <a:pt x="3" y="563"/>
                  </a:lnTo>
                  <a:lnTo>
                    <a:pt x="0" y="539"/>
                  </a:lnTo>
                  <a:lnTo>
                    <a:pt x="2" y="517"/>
                  </a:lnTo>
                  <a:lnTo>
                    <a:pt x="9" y="499"/>
                  </a:lnTo>
                  <a:lnTo>
                    <a:pt x="19" y="483"/>
                  </a:lnTo>
                  <a:lnTo>
                    <a:pt x="34" y="469"/>
                  </a:lnTo>
                  <a:lnTo>
                    <a:pt x="33" y="466"/>
                  </a:lnTo>
                  <a:lnTo>
                    <a:pt x="43" y="463"/>
                  </a:lnTo>
                  <a:lnTo>
                    <a:pt x="57" y="456"/>
                  </a:lnTo>
                  <a:lnTo>
                    <a:pt x="72" y="451"/>
                  </a:lnTo>
                  <a:lnTo>
                    <a:pt x="88" y="450"/>
                  </a:lnTo>
                  <a:lnTo>
                    <a:pt x="89" y="450"/>
                  </a:lnTo>
                  <a:lnTo>
                    <a:pt x="89" y="450"/>
                  </a:lnTo>
                  <a:lnTo>
                    <a:pt x="344" y="380"/>
                  </a:lnTo>
                  <a:lnTo>
                    <a:pt x="398" y="365"/>
                  </a:lnTo>
                  <a:lnTo>
                    <a:pt x="3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38" name="Picture 37">
            <a:extLst>
              <a:ext uri="{FF2B5EF4-FFF2-40B4-BE49-F238E27FC236}">
                <a16:creationId xmlns:a16="http://schemas.microsoft.com/office/drawing/2014/main" xmlns="" id="{8BB9F0D9-1C5D-4644-8DB1-6E6679A04E1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131840" y="3579862"/>
            <a:ext cx="2304256" cy="144016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isanio template">
  <a:themeElements>
    <a:clrScheme name="Custom 347">
      <a:dk1>
        <a:srgbClr val="111111"/>
      </a:dk1>
      <a:lt1>
        <a:srgbClr val="FFFFFF"/>
      </a:lt1>
      <a:dk2>
        <a:srgbClr val="434343"/>
      </a:dk2>
      <a:lt2>
        <a:srgbClr val="F3F3F3"/>
      </a:lt2>
      <a:accent1>
        <a:srgbClr val="FFBC00"/>
      </a:accent1>
      <a:accent2>
        <a:srgbClr val="FF8100"/>
      </a:accent2>
      <a:accent3>
        <a:srgbClr val="8BAB42"/>
      </a:accent3>
      <a:accent4>
        <a:srgbClr val="57A7B5"/>
      </a:accent4>
      <a:accent5>
        <a:srgbClr val="8B81D2"/>
      </a:accent5>
      <a:accent6>
        <a:srgbClr val="963334"/>
      </a:accent6>
      <a:hlink>
        <a:srgbClr val="B45F0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TotalTime>
  <Words>708</Words>
  <Application>Microsoft Office PowerPoint</Application>
  <PresentationFormat>On-screen Show (16:9)</PresentationFormat>
  <Paragraphs>89</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Raleway ExtraBold</vt:lpstr>
      <vt:lpstr>Work Sans Light</vt:lpstr>
      <vt:lpstr>Calibri</vt:lpstr>
      <vt:lpstr>Alsina Ultrajada</vt:lpstr>
      <vt:lpstr>Times New Roman</vt:lpstr>
      <vt:lpstr>Raleway</vt:lpstr>
      <vt:lpstr>Pisanio template</vt:lpstr>
      <vt:lpstr>Gesture Detection Using Image Processing with Python </vt:lpstr>
      <vt:lpstr>INDEX</vt:lpstr>
      <vt:lpstr>INTRODUCTION</vt:lpstr>
      <vt:lpstr>Slide 4</vt:lpstr>
      <vt:lpstr>Slide 5</vt:lpstr>
      <vt:lpstr>Creation of Mask</vt:lpstr>
      <vt:lpstr>Measuring Contour Ratio</vt:lpstr>
      <vt:lpstr>Finding Defects</vt:lpstr>
      <vt:lpstr>Final Calculation</vt:lpstr>
      <vt:lpstr>ANALYSIS</vt:lpstr>
      <vt:lpstr>Future Enhancement</vt:lpstr>
      <vt:lpstr>Slide 12</vt:lpstr>
      <vt:lpstr>Advantages and limitation</vt:lpstr>
      <vt:lpstr>Slide 14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Gesture Detection Using Image Processing with Python </dc:title>
  <cp:lastModifiedBy>Taher Ali</cp:lastModifiedBy>
  <cp:revision>19</cp:revision>
  <dcterms:modified xsi:type="dcterms:W3CDTF">2019-08-22T09:31:32Z</dcterms:modified>
</cp:coreProperties>
</file>